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96" r:id="rId5"/>
    <p:sldMasterId id="2147483708" r:id="rId6"/>
    <p:sldMasterId id="2147483720" r:id="rId7"/>
  </p:sldMasterIdLst>
  <p:notesMasterIdLst>
    <p:notesMasterId r:id="rId17"/>
  </p:notesMasterIdLst>
  <p:handoutMasterIdLst>
    <p:handoutMasterId r:id="rId18"/>
  </p:handoutMasterIdLst>
  <p:sldIdLst>
    <p:sldId id="265" r:id="rId8"/>
    <p:sldId id="277" r:id="rId9"/>
    <p:sldId id="274" r:id="rId10"/>
    <p:sldId id="278" r:id="rId11"/>
    <p:sldId id="275" r:id="rId12"/>
    <p:sldId id="270" r:id="rId13"/>
    <p:sldId id="276" r:id="rId14"/>
    <p:sldId id="271" r:id="rId15"/>
    <p:sldId id="273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843" autoAdjust="0"/>
  </p:normalViewPr>
  <p:slideViewPr>
    <p:cSldViewPr snapToGrid="0" showGuides="1">
      <p:cViewPr varScale="1">
        <p:scale>
          <a:sx n="93" d="100"/>
          <a:sy n="93" d="100"/>
        </p:scale>
        <p:origin x="91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hyperlink" Target="http://yandex.ru/clck/jsredir?bu=uniq152275265047379782921&amp;from=yandex.ru;yandsearch;web;;&amp;text=&amp;etext=1748.vlMzZCInnfwb3hW3qdV6XMC6aXigxuxz1AxbBAKbXTT830tfT6_9-0JPR3f7tOgx.826701627442d6797fe38b6637bcddeb46e12e37&amp;uuid=&amp;state=PEtFfuTeVD5kpHnK9lio9T6U0-imFY5IshtIYWJN7W-V64A9Yd8Kvy6D--ZSidWWMUwFopTJKniqqdqrxu7Ccy5iliIhiLL2aELKioYj0ncCsViir-8qeXLHXkrb7HHH&amp;&amp;cst=AiuY0DBWFJ5fN_r-AEszk9y4FAqNfVw4AiIwc7ARmXtuRrDmH5pFQMxmuOwLzt-xPAE7gtipaih2jdJIWb3OhFVEUIcM1E9Md9i7-U2BK_GUcA1sIMUMnKBLjqy5HZwKARsuGQvFx5b4iU-a5QXL_bbH5Tdgy4uzmou3cY0AHkl5WsO2B-MF9daSjdgfy4gXgiTLB8YcUlZIzYqdNosC7atj0Y0VP7KD6pIup710YJ2MZlvtEcBiGYhwpq57hcnS1XlVRf7crDiQvFPBqTBnjFWfwIH4b4-pEAigTVR6ADTk2WgsywxnHyQ3qgVf9AptJ9w5D0wdt19R8z_vGARSEO7FZ1YmuEOPj1lXFc_ibr0Vc5eFr7ZnVBZWo_Am0sJ8H95Y_o1WDR6mF-tNyKprxKfqCa04oP4-erlrP6W8y-LrXtv-iXidNOXe1FYYP-qpq1BzoI7D0MjWYPZbwtu5GYENkjvKyu16HoL0KUWIdH1aeSlJIoJWlJwObWWPHoKtrVXFKkSazBvNQ5_Z2B7rH6CKMBQ744GyCtu7qYBsA1mI69vwMcBkKx68bGu_DarTffmqBWWIR1qY80iVHnD4ZEk848X0ijzm5VjOyo73Mqp2KqDxVOh-p-nMf0XjGSH24Z3J4k_gmPwRyMLHGEziWArn9rWV4GbWf4e8Pb9l5UFv1lnf9_E3TbKWCtYSBn3-v-ksxND--Z92JgZXmqmDsjxHLJjas7Pfl_HhHLBFQGIkGoRluPbA8j0G0hGzf93F7NWN057fBIbFJVZwGAUTJRz_SBqW_SkazvbNvTAJsP-VAgrhmXPFJyMY1aKUcdwj&amp;data=UlNrNmk5WktYejY4cHFySjRXSWhXTFN5TnFiT2MxYi1ha01UalcyTjd6b2YzbExpbTZCYldOU1RDS3FrTjc2ZC1TMWQ3Z3ExdXlHOGZDOVd4TkE5UXR5REhRN25xQTd1SXE4Zll6cGZHdzhyT0V3TnNha1RlM05SNnpoV0hQNFZFQmRtbUNkNVVadDd2ZXdPSlkzLWd3Z0hzY3lWQVFkWE15cDBINnNTUHk0LA,,&amp;sign=e2a6333649ddf779347c7f68bc44b3d4&amp;keyno=0&amp;b64e=2&amp;ref=orjY4mGPRjk5boDnW0uvlpAgqs5Jg3quM84KmdIKt3c,&amp;l10n=ru&amp;cts=1522933548899&amp;mc=2.1971597234241496" TargetMode="Externa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yandex.ru/clck/jsredir?bu=uniq152275265047379782921&amp;from=yandex.ru;yandsearch;web;;&amp;text=&amp;etext=1748.vlMzZCInnfwb3hW3qdV6XMC6aXigxuxz1AxbBAKbXTT830tfT6_9-0JPR3f7tOgx.826701627442d6797fe38b6637bcddeb46e12e37&amp;uuid=&amp;state=PEtFfuTeVD5kpHnK9lio9T6U0-imFY5IshtIYWJN7W-V64A9Yd8Kvy6D--ZSidWWMUwFopTJKniqqdqrxu7Ccy5iliIhiLL2aELKioYj0ncCsViir-8qeXLHXkrb7HHH&amp;&amp;cst=AiuY0DBWFJ5fN_r-AEszk9y4FAqNfVw4AiIwc7ARmXtuRrDmH5pFQMxmuOwLzt-xPAE7gtipaih2jdJIWb3OhFVEUIcM1E9Md9i7-U2BK_GUcA1sIMUMnKBLjqy5HZwKARsuGQvFx5b4iU-a5QXL_bbH5Tdgy4uzmou3cY0AHkl5WsO2B-MF9daSjdgfy4gXgiTLB8YcUlZIzYqdNosC7atj0Y0VP7KD6pIup710YJ2MZlvtEcBiGYhwpq57hcnS1XlVRf7crDiQvFPBqTBnjFWfwIH4b4-pEAigTVR6ADTk2WgsywxnHyQ3qgVf9AptJ9w5D0wdt19R8z_vGARSEO7FZ1YmuEOPj1lXFc_ibr0Vc5eFr7ZnVBZWo_Am0sJ8H95Y_o1WDR6mF-tNyKprxKfqCa04oP4-erlrP6W8y-LrXtv-iXidNOXe1FYYP-qpq1BzoI7D0MjWYPZbwtu5GYENkjvKyu16HoL0KUWIdH1aeSlJIoJWlJwObWWPHoKtrVXFKkSazBvNQ5_Z2B7rH6CKMBQ744GyCtu7qYBsA1mI69vwMcBkKx68bGu_DarTffmqBWWIR1qY80iVHnD4ZEk848X0ijzm5VjOyo73Mqp2KqDxVOh-p-nMf0XjGSH24Z3J4k_gmPwRyMLHGEziWArn9rWV4GbWf4e8Pb9l5UFv1lnf9_E3TbKWCtYSBn3-v-ksxND--Z92JgZXmqmDsjxHLJjas7Pfl_HhHLBFQGIkGoRluPbA8j0G0hGzf93F7NWN057fBIbFJVZwGAUTJRz_SBqW_SkazvbNvTAJsP-VAgrhmXPFJyMY1aKUcdwj&amp;data=UlNrNmk5WktYejY4cHFySjRXSWhXTFN5TnFiT2MxYi1ha01UalcyTjd6b2YzbExpbTZCYldOU1RDS3FrTjc2ZC1TMWQ3Z3ExdXlHOGZDOVd4TkE5UXR5REhRN25xQTd1SXE4Zll6cGZHdzhyT0V3TnNha1RlM05SNnpoV0hQNFZFQmRtbUNkNVVadDd2ZXdPSlkzLWd3Z0hzY3lWQVFkWE15cDBINnNTUHk0LA,,&amp;sign=e2a6333649ddf779347c7f68bc44b3d4&amp;keyno=0&amp;b64e=2&amp;ref=orjY4mGPRjk5boDnW0uvlpAgqs5Jg3quM84KmdIKt3c,&amp;l10n=ru&amp;cts=1522933548899&amp;mc=2.1971597234241496" TargetMode="External"/><Relationship Id="rId1" Type="http://schemas.openxmlformats.org/officeDocument/2006/relationships/image" Target="../media/image21.jpg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4870D7-5C2F-46E8-A305-D50188C959F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D3A493-AEF4-4AD3-AF3E-90BB74F8D81B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Возможность выбора обучающимся индивидуального образовательного маршрута (самостоятельное  формирование набора дисциплин , профессиональных компетенций из вариативной части ,темпов изучения, времени сдачи промежуточной аттестации)</a:t>
          </a:r>
        </a:p>
      </dgm:t>
    </dgm:pt>
    <dgm:pt modelId="{221A222D-88F5-421F-A95A-DC66E2604A53}" type="parTrans" cxnId="{E882EC72-A54F-4148-9DCB-C3736E535D60}">
      <dgm:prSet/>
      <dgm:spPr/>
      <dgm:t>
        <a:bodyPr/>
        <a:lstStyle/>
        <a:p>
          <a:endParaRPr lang="ru-RU"/>
        </a:p>
      </dgm:t>
    </dgm:pt>
    <dgm:pt modelId="{BB918E84-1ED4-448A-9C1D-03A6048597C8}" type="sibTrans" cxnId="{E882EC72-A54F-4148-9DCB-C3736E535D60}">
      <dgm:prSet/>
      <dgm:spPr/>
      <dgm:t>
        <a:bodyPr/>
        <a:lstStyle/>
        <a:p>
          <a:endParaRPr lang="ru-RU"/>
        </a:p>
      </dgm:t>
    </dgm:pt>
    <dgm:pt modelId="{00D52F13-A098-475B-ADAD-023248639EB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Возможность </a:t>
          </a:r>
          <a:r>
            <a:rPr lang="ru-RU" sz="1800" b="1" dirty="0" err="1" smtClean="0">
              <a:solidFill>
                <a:schemeClr val="tx1"/>
              </a:solidFill>
            </a:rPr>
            <a:t>предзачета</a:t>
          </a:r>
          <a:r>
            <a:rPr lang="ru-RU" sz="1800" b="1" dirty="0" smtClean="0">
              <a:solidFill>
                <a:schemeClr val="tx1"/>
              </a:solidFill>
            </a:rPr>
            <a:t> </a:t>
          </a:r>
          <a:r>
            <a:rPr lang="ru-RU" sz="1800" b="1" dirty="0" smtClean="0">
              <a:solidFill>
                <a:schemeClr val="tx1"/>
              </a:solidFill>
            </a:rPr>
            <a:t>результатов дисциплин, профессиональных модулей (или его части) </a:t>
          </a:r>
        </a:p>
        <a:p>
          <a:pPr rtl="0"/>
          <a:r>
            <a:rPr lang="ru-RU" sz="1800" b="1" dirty="0" smtClean="0">
              <a:solidFill>
                <a:schemeClr val="tx1"/>
              </a:solidFill>
            </a:rPr>
            <a:t>на этапе поступления и в ходе обучения, </a:t>
          </a:r>
        </a:p>
        <a:p>
          <a:pPr rtl="0"/>
          <a:r>
            <a:rPr lang="ru-RU" sz="1800" b="1" dirty="0" smtClean="0">
              <a:solidFill>
                <a:schemeClr val="tx1"/>
              </a:solidFill>
            </a:rPr>
            <a:t>при предъявлении соответствующих подтверждающих документов </a:t>
          </a:r>
        </a:p>
        <a:p>
          <a:pPr rtl="0"/>
          <a:r>
            <a:rPr lang="ru-RU" sz="1800" b="1" dirty="0" smtClean="0">
              <a:solidFill>
                <a:schemeClr val="tx1"/>
              </a:solidFill>
            </a:rPr>
            <a:t>(в т. ч.</a:t>
          </a:r>
          <a:r>
            <a:rPr lang="en-US" sz="1800" b="1" dirty="0" smtClean="0">
              <a:solidFill>
                <a:schemeClr val="tx1"/>
              </a:solidFill>
            </a:rPr>
            <a:t> Skills Passport</a:t>
          </a:r>
          <a:r>
            <a:rPr lang="ru-RU" sz="1800" b="1" dirty="0" smtClean="0">
              <a:solidFill>
                <a:schemeClr val="tx1"/>
              </a:solidFill>
            </a:rPr>
            <a:t>, удостоверений, сертификатов и т.п. </a:t>
          </a:r>
          <a:r>
            <a:rPr lang="en-US" sz="1800" b="1" dirty="0" smtClean="0">
              <a:solidFill>
                <a:schemeClr val="tx1"/>
              </a:solidFill>
            </a:rPr>
            <a:t>)</a:t>
          </a:r>
          <a:endParaRPr lang="ru-RU" sz="1800" b="1" dirty="0" smtClean="0">
            <a:solidFill>
              <a:schemeClr val="tx1"/>
            </a:solidFill>
          </a:endParaRPr>
        </a:p>
      </dgm:t>
    </dgm:pt>
    <dgm:pt modelId="{872D334C-BA7B-4F96-8BD3-80D82A40D4A5}" type="parTrans" cxnId="{1FF159C9-A25F-42DB-A249-889D55996919}">
      <dgm:prSet/>
      <dgm:spPr/>
      <dgm:t>
        <a:bodyPr/>
        <a:lstStyle/>
        <a:p>
          <a:endParaRPr lang="ru-RU"/>
        </a:p>
      </dgm:t>
    </dgm:pt>
    <dgm:pt modelId="{BC224F79-6843-4DB6-AA7C-CC0DA4FA7089}" type="sibTrans" cxnId="{1FF159C9-A25F-42DB-A249-889D55996919}">
      <dgm:prSet/>
      <dgm:spPr/>
      <dgm:t>
        <a:bodyPr/>
        <a:lstStyle/>
        <a:p>
          <a:endParaRPr lang="ru-RU"/>
        </a:p>
      </dgm:t>
    </dgm:pt>
    <dgm:pt modelId="{9EBD8F88-1660-4281-BA5C-B3A71A56C96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Предоставление возможностей обучающимся сдачи демонстрационного экзамена в ходе обучения по профессиональным модулям или его частей </a:t>
          </a:r>
        </a:p>
        <a:p>
          <a:pPr rtl="0"/>
          <a:r>
            <a:rPr lang="ru-RU" b="1" dirty="0" smtClean="0">
              <a:solidFill>
                <a:schemeClr val="tx1"/>
              </a:solidFill>
            </a:rPr>
            <a:t>(по компетенциям)</a:t>
          </a:r>
        </a:p>
      </dgm:t>
    </dgm:pt>
    <dgm:pt modelId="{98FD6A9C-4B12-48B6-91FC-1CF1985573CF}" type="parTrans" cxnId="{932FD126-53FE-4406-9E52-A088B3B117FD}">
      <dgm:prSet/>
      <dgm:spPr/>
      <dgm:t>
        <a:bodyPr/>
        <a:lstStyle/>
        <a:p>
          <a:endParaRPr lang="ru-RU"/>
        </a:p>
      </dgm:t>
    </dgm:pt>
    <dgm:pt modelId="{0F00CC5B-8BB5-42D7-8B72-F0CB71E932EB}" type="sibTrans" cxnId="{932FD126-53FE-4406-9E52-A088B3B117FD}">
      <dgm:prSet/>
      <dgm:spPr/>
      <dgm:t>
        <a:bodyPr/>
        <a:lstStyle/>
        <a:p>
          <a:endParaRPr lang="ru-RU"/>
        </a:p>
      </dgm:t>
    </dgm:pt>
    <dgm:pt modelId="{9D85A8BE-A546-47A6-9809-358A60166D6E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</a:rPr>
            <a:t>Возможность совмещения  обучения с работой , </a:t>
          </a:r>
        </a:p>
        <a:p>
          <a:pPr rtl="0"/>
          <a:r>
            <a:rPr lang="ru-RU" sz="1600" b="1" dirty="0" smtClean="0">
              <a:solidFill>
                <a:schemeClr val="tx1"/>
              </a:solidFill>
            </a:rPr>
            <a:t>с последующим </a:t>
          </a:r>
          <a:r>
            <a:rPr lang="ru-RU" sz="1600" b="1" dirty="0" err="1" smtClean="0">
              <a:solidFill>
                <a:schemeClr val="tx1"/>
              </a:solidFill>
            </a:rPr>
            <a:t>перезачетом</a:t>
          </a:r>
          <a:r>
            <a:rPr lang="ru-RU" sz="1600" b="1" dirty="0" smtClean="0">
              <a:solidFill>
                <a:schemeClr val="tx1"/>
              </a:solidFill>
            </a:rPr>
            <a:t>  практик</a:t>
          </a:r>
        </a:p>
      </dgm:t>
    </dgm:pt>
    <dgm:pt modelId="{65BB3C2D-AECE-447C-BB2C-D7460877E370}" type="parTrans" cxnId="{3203FE60-BEF0-49F3-9497-FFE94320F24E}">
      <dgm:prSet/>
      <dgm:spPr/>
      <dgm:t>
        <a:bodyPr/>
        <a:lstStyle/>
        <a:p>
          <a:endParaRPr lang="ru-RU"/>
        </a:p>
      </dgm:t>
    </dgm:pt>
    <dgm:pt modelId="{6537B3C5-3097-45C9-9356-730A5D37133E}" type="sibTrans" cxnId="{3203FE60-BEF0-49F3-9497-FFE94320F24E}">
      <dgm:prSet/>
      <dgm:spPr/>
      <dgm:t>
        <a:bodyPr/>
        <a:lstStyle/>
        <a:p>
          <a:endParaRPr lang="ru-RU"/>
        </a:p>
      </dgm:t>
    </dgm:pt>
    <dgm:pt modelId="{B3F8EF6C-1C72-4CC6-9126-A3E20A61DA95}">
      <dgm:prSet custT="1"/>
      <dgm:spPr>
        <a:solidFill>
          <a:schemeClr val="bg1"/>
        </a:solidFill>
      </dgm:spPr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Ускоренное обучение </a:t>
          </a:r>
        </a:p>
      </dgm:t>
    </dgm:pt>
    <dgm:pt modelId="{A6AB86A5-082A-4278-8ED2-2A789C9370DE}" type="parTrans" cxnId="{B5D806D1-1257-4878-A964-416B71DA4A6F}">
      <dgm:prSet/>
      <dgm:spPr/>
      <dgm:t>
        <a:bodyPr/>
        <a:lstStyle/>
        <a:p>
          <a:endParaRPr lang="ru-RU"/>
        </a:p>
      </dgm:t>
    </dgm:pt>
    <dgm:pt modelId="{39986BB7-3E43-4E94-9039-E62EF3610772}" type="sibTrans" cxnId="{B5D806D1-1257-4878-A964-416B71DA4A6F}">
      <dgm:prSet/>
      <dgm:spPr/>
      <dgm:t>
        <a:bodyPr/>
        <a:lstStyle/>
        <a:p>
          <a:endParaRPr lang="ru-RU"/>
        </a:p>
      </dgm:t>
    </dgm:pt>
    <dgm:pt modelId="{D0BCE5B3-7C42-45BE-8777-EEF961E42B6E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Использование эффективных технологий обучения</a:t>
          </a:r>
          <a:endParaRPr lang="ru-RU" b="1" dirty="0">
            <a:solidFill>
              <a:schemeClr val="tx1"/>
            </a:solidFill>
          </a:endParaRPr>
        </a:p>
      </dgm:t>
    </dgm:pt>
    <dgm:pt modelId="{E30E7F05-B205-4798-9AE3-5404AE8532B6}" type="parTrans" cxnId="{2EC25EEC-637F-4F4D-AC54-C992456D6595}">
      <dgm:prSet/>
      <dgm:spPr/>
      <dgm:t>
        <a:bodyPr/>
        <a:lstStyle/>
        <a:p>
          <a:endParaRPr lang="ru-RU"/>
        </a:p>
      </dgm:t>
    </dgm:pt>
    <dgm:pt modelId="{042825D6-DF37-4F29-8FAF-77909483DC5C}" type="sibTrans" cxnId="{2EC25EEC-637F-4F4D-AC54-C992456D6595}">
      <dgm:prSet/>
      <dgm:spPr/>
      <dgm:t>
        <a:bodyPr/>
        <a:lstStyle/>
        <a:p>
          <a:endParaRPr lang="ru-RU"/>
        </a:p>
      </dgm:t>
    </dgm:pt>
    <dgm:pt modelId="{38CC1853-838E-4A3B-92A9-6A90D38CB795}" type="pres">
      <dgm:prSet presAssocID="{C74870D7-5C2F-46E8-A305-D50188C959F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B10A611-5E02-4D67-B43F-55CB98E64F31}" type="pres">
      <dgm:prSet presAssocID="{00D52F13-A098-475B-ADAD-023248639EB0}" presName="vertOne" presStyleCnt="0"/>
      <dgm:spPr/>
    </dgm:pt>
    <dgm:pt modelId="{B0A00F9B-D20A-4738-8B4C-FE831FEA81FC}" type="pres">
      <dgm:prSet presAssocID="{00D52F13-A098-475B-ADAD-023248639EB0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F15C28-7960-40B3-B902-DF75A101A896}" type="pres">
      <dgm:prSet presAssocID="{00D52F13-A098-475B-ADAD-023248639EB0}" presName="parTransOne" presStyleCnt="0"/>
      <dgm:spPr/>
    </dgm:pt>
    <dgm:pt modelId="{E0D0CB13-68C4-41AF-9009-88B16E699168}" type="pres">
      <dgm:prSet presAssocID="{00D52F13-A098-475B-ADAD-023248639EB0}" presName="horzOne" presStyleCnt="0"/>
      <dgm:spPr/>
    </dgm:pt>
    <dgm:pt modelId="{8453BAD6-164B-4D57-9510-9DB89DA9016E}" type="pres">
      <dgm:prSet presAssocID="{B3F8EF6C-1C72-4CC6-9126-A3E20A61DA95}" presName="vertTwo" presStyleCnt="0"/>
      <dgm:spPr/>
    </dgm:pt>
    <dgm:pt modelId="{0ABC5081-5EDD-4065-A6B7-B65BB7752A46}" type="pres">
      <dgm:prSet presAssocID="{B3F8EF6C-1C72-4CC6-9126-A3E20A61DA95}" presName="txTwo" presStyleLbl="node2" presStyleIdx="0" presStyleCnt="4" custScaleX="142759" custLinFactNeighborX="16124" custLinFactNeighborY="-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080044-DA46-42BD-8906-260CAC2D6F70}" type="pres">
      <dgm:prSet presAssocID="{B3F8EF6C-1C72-4CC6-9126-A3E20A61DA95}" presName="horzTwo" presStyleCnt="0"/>
      <dgm:spPr/>
    </dgm:pt>
    <dgm:pt modelId="{9C35EA2D-A8FB-4AA4-85E6-74E4D2A3F093}" type="pres">
      <dgm:prSet presAssocID="{39986BB7-3E43-4E94-9039-E62EF3610772}" presName="sibSpaceTwo" presStyleCnt="0"/>
      <dgm:spPr/>
    </dgm:pt>
    <dgm:pt modelId="{54D8E05C-B94B-4EF7-9944-31F8A9E81B09}" type="pres">
      <dgm:prSet presAssocID="{9D85A8BE-A546-47A6-9809-358A60166D6E}" presName="vertTwo" presStyleCnt="0"/>
      <dgm:spPr/>
    </dgm:pt>
    <dgm:pt modelId="{DDBFC63F-7A52-45F3-8B0B-2AD44CF68EEB}" type="pres">
      <dgm:prSet presAssocID="{9D85A8BE-A546-47A6-9809-358A60166D6E}" presName="txTwo" presStyleLbl="node2" presStyleIdx="1" presStyleCnt="4" custScaleX="164801" custLinFactNeighborX="43679" custLinFactNeighborY="7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4D313E-05B0-46B4-810E-8DFCB6FDBAFE}" type="pres">
      <dgm:prSet presAssocID="{9D85A8BE-A546-47A6-9809-358A60166D6E}" presName="horzTwo" presStyleCnt="0"/>
      <dgm:spPr/>
    </dgm:pt>
    <dgm:pt modelId="{CF73A9A5-A82E-48B9-AED3-DCCA7F47C07B}" type="pres">
      <dgm:prSet presAssocID="{6537B3C5-3097-45C9-9356-730A5D37133E}" presName="sibSpaceTwo" presStyleCnt="0"/>
      <dgm:spPr/>
    </dgm:pt>
    <dgm:pt modelId="{33BBA42A-0A6F-46F6-B62A-1AEA9575BBEE}" type="pres">
      <dgm:prSet presAssocID="{9EBD8F88-1660-4281-BA5C-B3A71A56C96A}" presName="vertTwo" presStyleCnt="0"/>
      <dgm:spPr/>
    </dgm:pt>
    <dgm:pt modelId="{BA218DF1-0767-4ED3-B19B-38217D8413CA}" type="pres">
      <dgm:prSet presAssocID="{9EBD8F88-1660-4281-BA5C-B3A71A56C96A}" presName="txTwo" presStyleLbl="node2" presStyleIdx="2" presStyleCnt="4" custScaleX="189206" custLinFactNeighborX="85372" custLinFactNeighborY="-7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85902B-4EBD-44D2-AAB7-BD53B618B288}" type="pres">
      <dgm:prSet presAssocID="{9EBD8F88-1660-4281-BA5C-B3A71A56C96A}" presName="horzTwo" presStyleCnt="0"/>
      <dgm:spPr/>
    </dgm:pt>
    <dgm:pt modelId="{A6C9E9D0-39EB-4DB7-8A7F-5274E0DA5802}" type="pres">
      <dgm:prSet presAssocID="{0F00CC5B-8BB5-42D7-8B72-F0CB71E932EB}" presName="sibSpaceTwo" presStyleCnt="0"/>
      <dgm:spPr/>
    </dgm:pt>
    <dgm:pt modelId="{187463F3-ED72-4F0A-85D5-C648B5CDEF03}" type="pres">
      <dgm:prSet presAssocID="{B2D3A493-AEF4-4AD3-AF3E-90BB74F8D81B}" presName="vertTwo" presStyleCnt="0"/>
      <dgm:spPr/>
    </dgm:pt>
    <dgm:pt modelId="{FF90E390-0D0D-4BB6-ABE5-ECC263AF6EA9}" type="pres">
      <dgm:prSet presAssocID="{B2D3A493-AEF4-4AD3-AF3E-90BB74F8D81B}" presName="txTwo" presStyleLbl="node2" presStyleIdx="3" presStyleCnt="4" custScaleX="275899" custLinFactX="17149" custLinFactNeighborX="100000" custLinFactNeighborY="-11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0923E1-98FF-47DC-B840-C6E6AC852511}" type="pres">
      <dgm:prSet presAssocID="{B2D3A493-AEF4-4AD3-AF3E-90BB74F8D81B}" presName="horzTwo" presStyleCnt="0"/>
      <dgm:spPr/>
    </dgm:pt>
    <dgm:pt modelId="{909E576C-CA4E-4859-A0F5-5CB90588D550}" type="pres">
      <dgm:prSet presAssocID="{BC224F79-6843-4DB6-AA7C-CC0DA4FA7089}" presName="sibSpaceOne" presStyleCnt="0"/>
      <dgm:spPr/>
    </dgm:pt>
    <dgm:pt modelId="{AEBF1556-3D5C-4DBA-9F92-6B9A94D6077E}" type="pres">
      <dgm:prSet presAssocID="{D0BCE5B3-7C42-45BE-8777-EEF961E42B6E}" presName="vertOne" presStyleCnt="0"/>
      <dgm:spPr/>
    </dgm:pt>
    <dgm:pt modelId="{46FCFB9A-ABA5-41EA-A699-748E4947C055}" type="pres">
      <dgm:prSet presAssocID="{D0BCE5B3-7C42-45BE-8777-EEF961E42B6E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303B14-7CDD-4E91-A258-AE6FF542E0EA}" type="pres">
      <dgm:prSet presAssocID="{D0BCE5B3-7C42-45BE-8777-EEF961E42B6E}" presName="horzOne" presStyleCnt="0"/>
      <dgm:spPr/>
    </dgm:pt>
  </dgm:ptLst>
  <dgm:cxnLst>
    <dgm:cxn modelId="{B5D806D1-1257-4878-A964-416B71DA4A6F}" srcId="{00D52F13-A098-475B-ADAD-023248639EB0}" destId="{B3F8EF6C-1C72-4CC6-9126-A3E20A61DA95}" srcOrd="0" destOrd="0" parTransId="{A6AB86A5-082A-4278-8ED2-2A789C9370DE}" sibTransId="{39986BB7-3E43-4E94-9039-E62EF3610772}"/>
    <dgm:cxn modelId="{932FD126-53FE-4406-9E52-A088B3B117FD}" srcId="{00D52F13-A098-475B-ADAD-023248639EB0}" destId="{9EBD8F88-1660-4281-BA5C-B3A71A56C96A}" srcOrd="2" destOrd="0" parTransId="{98FD6A9C-4B12-48B6-91FC-1CF1985573CF}" sibTransId="{0F00CC5B-8BB5-42D7-8B72-F0CB71E932EB}"/>
    <dgm:cxn modelId="{1FF159C9-A25F-42DB-A249-889D55996919}" srcId="{C74870D7-5C2F-46E8-A305-D50188C959FD}" destId="{00D52F13-A098-475B-ADAD-023248639EB0}" srcOrd="0" destOrd="0" parTransId="{872D334C-BA7B-4F96-8BD3-80D82A40D4A5}" sibTransId="{BC224F79-6843-4DB6-AA7C-CC0DA4FA7089}"/>
    <dgm:cxn modelId="{D321D562-2E4F-4441-B400-7F4DE39A56A2}" type="presOf" srcId="{00D52F13-A098-475B-ADAD-023248639EB0}" destId="{B0A00F9B-D20A-4738-8B4C-FE831FEA81FC}" srcOrd="0" destOrd="0" presId="urn:microsoft.com/office/officeart/2005/8/layout/hierarchy4"/>
    <dgm:cxn modelId="{FFC6FF08-0874-40D7-ADAF-6F0B0995519B}" type="presOf" srcId="{D0BCE5B3-7C42-45BE-8777-EEF961E42B6E}" destId="{46FCFB9A-ABA5-41EA-A699-748E4947C055}" srcOrd="0" destOrd="0" presId="urn:microsoft.com/office/officeart/2005/8/layout/hierarchy4"/>
    <dgm:cxn modelId="{72323087-921D-4A13-89D8-437D380E0767}" type="presOf" srcId="{9EBD8F88-1660-4281-BA5C-B3A71A56C96A}" destId="{BA218DF1-0767-4ED3-B19B-38217D8413CA}" srcOrd="0" destOrd="0" presId="urn:microsoft.com/office/officeart/2005/8/layout/hierarchy4"/>
    <dgm:cxn modelId="{22E71FF2-A097-4392-8F91-D0CA4535C1E2}" type="presOf" srcId="{C74870D7-5C2F-46E8-A305-D50188C959FD}" destId="{38CC1853-838E-4A3B-92A9-6A90D38CB795}" srcOrd="0" destOrd="0" presId="urn:microsoft.com/office/officeart/2005/8/layout/hierarchy4"/>
    <dgm:cxn modelId="{3203FE60-BEF0-49F3-9497-FFE94320F24E}" srcId="{00D52F13-A098-475B-ADAD-023248639EB0}" destId="{9D85A8BE-A546-47A6-9809-358A60166D6E}" srcOrd="1" destOrd="0" parTransId="{65BB3C2D-AECE-447C-BB2C-D7460877E370}" sibTransId="{6537B3C5-3097-45C9-9356-730A5D37133E}"/>
    <dgm:cxn modelId="{002E73C8-AA0E-4B72-8B05-A87E00772C2A}" type="presOf" srcId="{B3F8EF6C-1C72-4CC6-9126-A3E20A61DA95}" destId="{0ABC5081-5EDD-4065-A6B7-B65BB7752A46}" srcOrd="0" destOrd="0" presId="urn:microsoft.com/office/officeart/2005/8/layout/hierarchy4"/>
    <dgm:cxn modelId="{E882EC72-A54F-4148-9DCB-C3736E535D60}" srcId="{00D52F13-A098-475B-ADAD-023248639EB0}" destId="{B2D3A493-AEF4-4AD3-AF3E-90BB74F8D81B}" srcOrd="3" destOrd="0" parTransId="{221A222D-88F5-421F-A95A-DC66E2604A53}" sibTransId="{BB918E84-1ED4-448A-9C1D-03A6048597C8}"/>
    <dgm:cxn modelId="{2EC25EEC-637F-4F4D-AC54-C992456D6595}" srcId="{C74870D7-5C2F-46E8-A305-D50188C959FD}" destId="{D0BCE5B3-7C42-45BE-8777-EEF961E42B6E}" srcOrd="1" destOrd="0" parTransId="{E30E7F05-B205-4798-9AE3-5404AE8532B6}" sibTransId="{042825D6-DF37-4F29-8FAF-77909483DC5C}"/>
    <dgm:cxn modelId="{DC61DF33-3165-461E-A9C6-883FD36DED41}" type="presOf" srcId="{9D85A8BE-A546-47A6-9809-358A60166D6E}" destId="{DDBFC63F-7A52-45F3-8B0B-2AD44CF68EEB}" srcOrd="0" destOrd="0" presId="urn:microsoft.com/office/officeart/2005/8/layout/hierarchy4"/>
    <dgm:cxn modelId="{D37DA081-88F8-45B9-9BDC-75C73993AEB7}" type="presOf" srcId="{B2D3A493-AEF4-4AD3-AF3E-90BB74F8D81B}" destId="{FF90E390-0D0D-4BB6-ABE5-ECC263AF6EA9}" srcOrd="0" destOrd="0" presId="urn:microsoft.com/office/officeart/2005/8/layout/hierarchy4"/>
    <dgm:cxn modelId="{1EA1FF66-39DB-4509-9C45-4E49C0E9BCC1}" type="presParOf" srcId="{38CC1853-838E-4A3B-92A9-6A90D38CB795}" destId="{CB10A611-5E02-4D67-B43F-55CB98E64F31}" srcOrd="0" destOrd="0" presId="urn:microsoft.com/office/officeart/2005/8/layout/hierarchy4"/>
    <dgm:cxn modelId="{3B82617F-EF10-41A5-AADE-759339FC53A2}" type="presParOf" srcId="{CB10A611-5E02-4D67-B43F-55CB98E64F31}" destId="{B0A00F9B-D20A-4738-8B4C-FE831FEA81FC}" srcOrd="0" destOrd="0" presId="urn:microsoft.com/office/officeart/2005/8/layout/hierarchy4"/>
    <dgm:cxn modelId="{1FCCDFC2-3799-4944-A518-0FA61C5CE5CA}" type="presParOf" srcId="{CB10A611-5E02-4D67-B43F-55CB98E64F31}" destId="{2BF15C28-7960-40B3-B902-DF75A101A896}" srcOrd="1" destOrd="0" presId="urn:microsoft.com/office/officeart/2005/8/layout/hierarchy4"/>
    <dgm:cxn modelId="{B9214852-690F-41FC-A706-E6A9ED8CD609}" type="presParOf" srcId="{CB10A611-5E02-4D67-B43F-55CB98E64F31}" destId="{E0D0CB13-68C4-41AF-9009-88B16E699168}" srcOrd="2" destOrd="0" presId="urn:microsoft.com/office/officeart/2005/8/layout/hierarchy4"/>
    <dgm:cxn modelId="{B043262A-260E-416D-93F0-E2765CE3C13E}" type="presParOf" srcId="{E0D0CB13-68C4-41AF-9009-88B16E699168}" destId="{8453BAD6-164B-4D57-9510-9DB89DA9016E}" srcOrd="0" destOrd="0" presId="urn:microsoft.com/office/officeart/2005/8/layout/hierarchy4"/>
    <dgm:cxn modelId="{AF88459F-A16E-479B-8A8A-30D8E0E921D0}" type="presParOf" srcId="{8453BAD6-164B-4D57-9510-9DB89DA9016E}" destId="{0ABC5081-5EDD-4065-A6B7-B65BB7752A46}" srcOrd="0" destOrd="0" presId="urn:microsoft.com/office/officeart/2005/8/layout/hierarchy4"/>
    <dgm:cxn modelId="{5903BA40-0303-4BB4-BC38-6D4718C62C1A}" type="presParOf" srcId="{8453BAD6-164B-4D57-9510-9DB89DA9016E}" destId="{9E080044-DA46-42BD-8906-260CAC2D6F70}" srcOrd="1" destOrd="0" presId="urn:microsoft.com/office/officeart/2005/8/layout/hierarchy4"/>
    <dgm:cxn modelId="{682A2AAD-6E08-414A-BAD3-EC85478471CF}" type="presParOf" srcId="{E0D0CB13-68C4-41AF-9009-88B16E699168}" destId="{9C35EA2D-A8FB-4AA4-85E6-74E4D2A3F093}" srcOrd="1" destOrd="0" presId="urn:microsoft.com/office/officeart/2005/8/layout/hierarchy4"/>
    <dgm:cxn modelId="{CFBB954E-7E2F-46AA-8446-A5EC422C35C1}" type="presParOf" srcId="{E0D0CB13-68C4-41AF-9009-88B16E699168}" destId="{54D8E05C-B94B-4EF7-9944-31F8A9E81B09}" srcOrd="2" destOrd="0" presId="urn:microsoft.com/office/officeart/2005/8/layout/hierarchy4"/>
    <dgm:cxn modelId="{2F3E9516-C419-4167-BCE4-9BB91D0AB802}" type="presParOf" srcId="{54D8E05C-B94B-4EF7-9944-31F8A9E81B09}" destId="{DDBFC63F-7A52-45F3-8B0B-2AD44CF68EEB}" srcOrd="0" destOrd="0" presId="urn:microsoft.com/office/officeart/2005/8/layout/hierarchy4"/>
    <dgm:cxn modelId="{3BF7DDD2-48EC-4625-9663-17E0A20686F2}" type="presParOf" srcId="{54D8E05C-B94B-4EF7-9944-31F8A9E81B09}" destId="{B04D313E-05B0-46B4-810E-8DFCB6FDBAFE}" srcOrd="1" destOrd="0" presId="urn:microsoft.com/office/officeart/2005/8/layout/hierarchy4"/>
    <dgm:cxn modelId="{09A828ED-D808-4A65-BE42-2AC2E713D12A}" type="presParOf" srcId="{E0D0CB13-68C4-41AF-9009-88B16E699168}" destId="{CF73A9A5-A82E-48B9-AED3-DCCA7F47C07B}" srcOrd="3" destOrd="0" presId="urn:microsoft.com/office/officeart/2005/8/layout/hierarchy4"/>
    <dgm:cxn modelId="{749ABC3D-910A-479E-A983-B93911FA3011}" type="presParOf" srcId="{E0D0CB13-68C4-41AF-9009-88B16E699168}" destId="{33BBA42A-0A6F-46F6-B62A-1AEA9575BBEE}" srcOrd="4" destOrd="0" presId="urn:microsoft.com/office/officeart/2005/8/layout/hierarchy4"/>
    <dgm:cxn modelId="{E01DFF35-66E3-41DA-8C66-3603037B0B5A}" type="presParOf" srcId="{33BBA42A-0A6F-46F6-B62A-1AEA9575BBEE}" destId="{BA218DF1-0767-4ED3-B19B-38217D8413CA}" srcOrd="0" destOrd="0" presId="urn:microsoft.com/office/officeart/2005/8/layout/hierarchy4"/>
    <dgm:cxn modelId="{CF5703CB-23C7-4F02-8E06-3842FEAC4943}" type="presParOf" srcId="{33BBA42A-0A6F-46F6-B62A-1AEA9575BBEE}" destId="{9285902B-4EBD-44D2-AAB7-BD53B618B288}" srcOrd="1" destOrd="0" presId="urn:microsoft.com/office/officeart/2005/8/layout/hierarchy4"/>
    <dgm:cxn modelId="{9572EF7E-0E17-4849-A388-ABCBA77D52F0}" type="presParOf" srcId="{E0D0CB13-68C4-41AF-9009-88B16E699168}" destId="{A6C9E9D0-39EB-4DB7-8A7F-5274E0DA5802}" srcOrd="5" destOrd="0" presId="urn:microsoft.com/office/officeart/2005/8/layout/hierarchy4"/>
    <dgm:cxn modelId="{8AFEA0CF-1B55-4B98-8400-931B711A96DF}" type="presParOf" srcId="{E0D0CB13-68C4-41AF-9009-88B16E699168}" destId="{187463F3-ED72-4F0A-85D5-C648B5CDEF03}" srcOrd="6" destOrd="0" presId="urn:microsoft.com/office/officeart/2005/8/layout/hierarchy4"/>
    <dgm:cxn modelId="{0C7CBE7C-F392-47E9-9BB1-56D9EC1DB2CF}" type="presParOf" srcId="{187463F3-ED72-4F0A-85D5-C648B5CDEF03}" destId="{FF90E390-0D0D-4BB6-ABE5-ECC263AF6EA9}" srcOrd="0" destOrd="0" presId="urn:microsoft.com/office/officeart/2005/8/layout/hierarchy4"/>
    <dgm:cxn modelId="{2D214165-D177-4D3B-9382-7C59403A7724}" type="presParOf" srcId="{187463F3-ED72-4F0A-85D5-C648B5CDEF03}" destId="{110923E1-98FF-47DC-B840-C6E6AC852511}" srcOrd="1" destOrd="0" presId="urn:microsoft.com/office/officeart/2005/8/layout/hierarchy4"/>
    <dgm:cxn modelId="{40992DD1-123F-4092-922A-95788B462DF0}" type="presParOf" srcId="{38CC1853-838E-4A3B-92A9-6A90D38CB795}" destId="{909E576C-CA4E-4859-A0F5-5CB90588D550}" srcOrd="1" destOrd="0" presId="urn:microsoft.com/office/officeart/2005/8/layout/hierarchy4"/>
    <dgm:cxn modelId="{9B078320-49F1-4AA6-9D64-69D9EC6FB8EC}" type="presParOf" srcId="{38CC1853-838E-4A3B-92A9-6A90D38CB795}" destId="{AEBF1556-3D5C-4DBA-9F92-6B9A94D6077E}" srcOrd="2" destOrd="0" presId="urn:microsoft.com/office/officeart/2005/8/layout/hierarchy4"/>
    <dgm:cxn modelId="{F813ED58-0D9B-4CD9-82BF-A5F14ADB0703}" type="presParOf" srcId="{AEBF1556-3D5C-4DBA-9F92-6B9A94D6077E}" destId="{46FCFB9A-ABA5-41EA-A699-748E4947C055}" srcOrd="0" destOrd="0" presId="urn:microsoft.com/office/officeart/2005/8/layout/hierarchy4"/>
    <dgm:cxn modelId="{B62CAF8E-8AA5-4BB0-80E6-74188798463D}" type="presParOf" srcId="{AEBF1556-3D5C-4DBA-9F92-6B9A94D6077E}" destId="{26303B14-7CDD-4E91-A258-AE6FF542E0E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B9686F-2C7D-4DB1-B372-E3861835B30F}" type="doc">
      <dgm:prSet loTypeId="urn:microsoft.com/office/officeart/2005/8/layout/venn3" loCatId="relationship" qsTypeId="urn:microsoft.com/office/officeart/2005/8/quickstyle/3d2" qsCatId="3D" csTypeId="urn:microsoft.com/office/officeart/2005/8/colors/accent1_2" csCatId="accent1" phldr="1"/>
      <dgm:spPr/>
    </dgm:pt>
    <dgm:pt modelId="{73487683-FB8D-42AB-983A-2F15C8563ABC}">
      <dgm:prSet custT="1"/>
      <dgm:spPr/>
      <dgm:t>
        <a:bodyPr/>
        <a:lstStyle/>
        <a:p>
          <a:r>
            <a:rPr lang="ru-RU" sz="1800" b="1" dirty="0" err="1" smtClean="0"/>
            <a:t>пп</a:t>
          </a:r>
          <a:r>
            <a:rPr lang="ru-RU" sz="1800" b="1" dirty="0" smtClean="0"/>
            <a:t>. 3. п.1 ст. 34 Федерального закона «Об образовании в Российской Федерации обучающимся предоставляются академические права на: обучение по индивидуальному учебному плану, в том числе ускоренное обучение</a:t>
          </a:r>
          <a:endParaRPr lang="ru-RU" sz="1800" b="1" dirty="0"/>
        </a:p>
      </dgm:t>
    </dgm:pt>
    <dgm:pt modelId="{B2125570-9740-467C-8C2E-E750BEE92110}" type="parTrans" cxnId="{AE0A8339-89A3-4124-BB2C-17C0B13B30B8}">
      <dgm:prSet/>
      <dgm:spPr/>
      <dgm:t>
        <a:bodyPr/>
        <a:lstStyle/>
        <a:p>
          <a:endParaRPr lang="ru-RU"/>
        </a:p>
      </dgm:t>
    </dgm:pt>
    <dgm:pt modelId="{81514147-D104-48EB-AAA9-D6B9912D9583}" type="sibTrans" cxnId="{AE0A8339-89A3-4124-BB2C-17C0B13B30B8}">
      <dgm:prSet/>
      <dgm:spPr/>
      <dgm:t>
        <a:bodyPr/>
        <a:lstStyle/>
        <a:p>
          <a:endParaRPr lang="ru-RU"/>
        </a:p>
      </dgm:t>
    </dgm:pt>
    <dgm:pt modelId="{5D422A13-F781-440E-81A5-5338796D81A5}">
      <dgm:prSet custT="1"/>
      <dgm:spPr/>
      <dgm:t>
        <a:bodyPr/>
        <a:lstStyle/>
        <a:p>
          <a:r>
            <a:rPr lang="ru-RU" sz="1600" b="1" dirty="0" smtClean="0"/>
            <a:t>Методические рекомендации Министерства образования и науки РФ от 20 июля 2015 г. № 06-846 Методические рекомендации об организации ускоренного обучения по основным профессиональным образовательным программам среднего профессионального образования</a:t>
          </a:r>
          <a:endParaRPr lang="ru-RU" sz="1600" b="1" dirty="0"/>
        </a:p>
      </dgm:t>
    </dgm:pt>
    <dgm:pt modelId="{CC4CB149-F56D-48EA-A5C2-E0A1B2E52016}" type="parTrans" cxnId="{56FCFD1E-0DDE-437F-A631-1FBF47C57D2B}">
      <dgm:prSet/>
      <dgm:spPr/>
      <dgm:t>
        <a:bodyPr/>
        <a:lstStyle/>
        <a:p>
          <a:endParaRPr lang="ru-RU"/>
        </a:p>
      </dgm:t>
    </dgm:pt>
    <dgm:pt modelId="{8C86C7E7-90B6-4772-92F9-F59B0F02B70C}" type="sibTrans" cxnId="{56FCFD1E-0DDE-437F-A631-1FBF47C57D2B}">
      <dgm:prSet/>
      <dgm:spPr/>
      <dgm:t>
        <a:bodyPr/>
        <a:lstStyle/>
        <a:p>
          <a:endParaRPr lang="ru-RU"/>
        </a:p>
      </dgm:t>
    </dgm:pt>
    <dgm:pt modelId="{7DB4112A-2956-46AB-AFFD-3D03DB275561}">
      <dgm:prSet/>
      <dgm:spPr/>
      <dgm:t>
        <a:bodyPr/>
        <a:lstStyle/>
        <a:p>
          <a:r>
            <a:rPr lang="ru-RU" b="1" dirty="0" smtClean="0"/>
            <a:t>ПОЛОЖЕНИЯ ГБПОУ Колледжа связи № 54  им. П. М. </a:t>
          </a:r>
          <a:r>
            <a:rPr lang="ru-RU" b="1" dirty="0" err="1" smtClean="0"/>
            <a:t>Вострухина</a:t>
          </a:r>
          <a:endParaRPr lang="ru-RU" b="1" dirty="0" smtClean="0"/>
        </a:p>
        <a:p>
          <a:r>
            <a:rPr lang="ru-RU" b="1" dirty="0" smtClean="0"/>
            <a:t>……..</a:t>
          </a:r>
          <a:endParaRPr lang="ru-RU" dirty="0"/>
        </a:p>
      </dgm:t>
    </dgm:pt>
    <dgm:pt modelId="{CC3C4800-B70E-4CC5-8A8C-DE6FF1986764}" type="parTrans" cxnId="{25D965CE-78F0-4D51-A770-3B9FF4110E04}">
      <dgm:prSet/>
      <dgm:spPr/>
      <dgm:t>
        <a:bodyPr/>
        <a:lstStyle/>
        <a:p>
          <a:endParaRPr lang="ru-RU"/>
        </a:p>
      </dgm:t>
    </dgm:pt>
    <dgm:pt modelId="{26B96813-45F9-4778-AD59-1E29CEC59B04}" type="sibTrans" cxnId="{25D965CE-78F0-4D51-A770-3B9FF4110E04}">
      <dgm:prSet/>
      <dgm:spPr/>
      <dgm:t>
        <a:bodyPr/>
        <a:lstStyle/>
        <a:p>
          <a:endParaRPr lang="ru-RU"/>
        </a:p>
      </dgm:t>
    </dgm:pt>
    <dgm:pt modelId="{CBC3B2E3-2A14-4823-848D-27B24D1C053C}">
      <dgm:prSet custT="1"/>
      <dgm:spPr/>
      <dgm:t>
        <a:bodyPr/>
        <a:lstStyle/>
        <a:p>
          <a:r>
            <a:rPr lang="ru-RU" sz="1600" b="1" dirty="0" smtClean="0"/>
            <a:t>«Инструктивное письмо «О мерах эффективности учебных занятий  по учебному предмету «Физическая культура» ДОГМ от 03.05.2018 г.</a:t>
          </a:r>
          <a:endParaRPr lang="ru-RU" sz="1600" b="1" dirty="0"/>
        </a:p>
      </dgm:t>
    </dgm:pt>
    <dgm:pt modelId="{86FB53F6-A14D-4313-80ED-6A1741983494}" type="parTrans" cxnId="{DEB60DCC-58C4-4E90-8275-502AAEECFD1A}">
      <dgm:prSet/>
      <dgm:spPr/>
      <dgm:t>
        <a:bodyPr/>
        <a:lstStyle/>
        <a:p>
          <a:endParaRPr lang="ru-RU"/>
        </a:p>
      </dgm:t>
    </dgm:pt>
    <dgm:pt modelId="{2BEA1B50-07E2-4119-A1CA-13EAED81C343}" type="sibTrans" cxnId="{DEB60DCC-58C4-4E90-8275-502AAEECFD1A}">
      <dgm:prSet/>
      <dgm:spPr/>
      <dgm:t>
        <a:bodyPr/>
        <a:lstStyle/>
        <a:p>
          <a:endParaRPr lang="ru-RU"/>
        </a:p>
      </dgm:t>
    </dgm:pt>
    <dgm:pt modelId="{471546CA-4D44-41FD-A87F-C714D9CF59B3}" type="pres">
      <dgm:prSet presAssocID="{2CB9686F-2C7D-4DB1-B372-E3861835B30F}" presName="Name0" presStyleCnt="0">
        <dgm:presLayoutVars>
          <dgm:dir/>
          <dgm:resizeHandles val="exact"/>
        </dgm:presLayoutVars>
      </dgm:prSet>
      <dgm:spPr/>
    </dgm:pt>
    <dgm:pt modelId="{1C892A49-3381-4C68-8F9A-EC8B62E1B977}" type="pres">
      <dgm:prSet presAssocID="{7DB4112A-2956-46AB-AFFD-3D03DB275561}" presName="Name5" presStyleLbl="vennNode1" presStyleIdx="0" presStyleCnt="4" custScaleX="85187" custScaleY="166865" custLinFactX="200000" custLinFactNeighborX="203846" custLinFactNeighborY="-2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CF93D-A5FF-4681-9DD7-AB9EC9B1C77A}" type="pres">
      <dgm:prSet presAssocID="{26B96813-45F9-4778-AD59-1E29CEC59B04}" presName="space" presStyleCnt="0"/>
      <dgm:spPr/>
    </dgm:pt>
    <dgm:pt modelId="{61CBB5F0-4B7E-4110-962C-ECBB3EAD467C}" type="pres">
      <dgm:prSet presAssocID="{5D422A13-F781-440E-81A5-5338796D81A5}" presName="Name5" presStyleLbl="vennNode1" presStyleIdx="1" presStyleCnt="4" custScaleX="91249" custScaleY="162851" custLinFactNeighborX="77212" custLinFactNeighborY="-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E0D92B-7D64-481E-9249-E5FF62DCCB7D}" type="pres">
      <dgm:prSet presAssocID="{8C86C7E7-90B6-4772-92F9-F59B0F02B70C}" presName="space" presStyleCnt="0"/>
      <dgm:spPr/>
    </dgm:pt>
    <dgm:pt modelId="{96421140-0DD9-45F0-84F5-CF3F29E09597}" type="pres">
      <dgm:prSet presAssocID="{CBC3B2E3-2A14-4823-848D-27B24D1C053C}" presName="Name5" presStyleLbl="vennNode1" presStyleIdx="2" presStyleCnt="4" custScaleX="87223" custScaleY="166973" custLinFactX="2402" custLinFactNeighborX="100000" custLinFactNeighborY="-10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7B909-BF8B-4EF9-AB4C-C4607737023C}" type="pres">
      <dgm:prSet presAssocID="{2BEA1B50-07E2-4119-A1CA-13EAED81C343}" presName="space" presStyleCnt="0"/>
      <dgm:spPr/>
    </dgm:pt>
    <dgm:pt modelId="{329FDA4E-C28F-4E78-8B2A-AB6FEE1505B4}" type="pres">
      <dgm:prSet presAssocID="{73487683-FB8D-42AB-983A-2F15C8563ABC}" presName="Name5" presStyleLbl="vennNode1" presStyleIdx="3" presStyleCnt="4" custScaleX="100054" custScaleY="166973" custLinFactX="-200000" custLinFactNeighborX="-280385" custLinFactNeighborY="-41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CD6D56-21D2-4CC0-8BCE-8B9B0E4408F9}" type="presOf" srcId="{2CB9686F-2C7D-4DB1-B372-E3861835B30F}" destId="{471546CA-4D44-41FD-A87F-C714D9CF59B3}" srcOrd="0" destOrd="0" presId="urn:microsoft.com/office/officeart/2005/8/layout/venn3"/>
    <dgm:cxn modelId="{A23F6A13-F409-4F70-8D6B-BD67596A3A5A}" type="presOf" srcId="{5D422A13-F781-440E-81A5-5338796D81A5}" destId="{61CBB5F0-4B7E-4110-962C-ECBB3EAD467C}" srcOrd="0" destOrd="0" presId="urn:microsoft.com/office/officeart/2005/8/layout/venn3"/>
    <dgm:cxn modelId="{56FCFD1E-0DDE-437F-A631-1FBF47C57D2B}" srcId="{2CB9686F-2C7D-4DB1-B372-E3861835B30F}" destId="{5D422A13-F781-440E-81A5-5338796D81A5}" srcOrd="1" destOrd="0" parTransId="{CC4CB149-F56D-48EA-A5C2-E0A1B2E52016}" sibTransId="{8C86C7E7-90B6-4772-92F9-F59B0F02B70C}"/>
    <dgm:cxn modelId="{25D965CE-78F0-4D51-A770-3B9FF4110E04}" srcId="{2CB9686F-2C7D-4DB1-B372-E3861835B30F}" destId="{7DB4112A-2956-46AB-AFFD-3D03DB275561}" srcOrd="0" destOrd="0" parTransId="{CC3C4800-B70E-4CC5-8A8C-DE6FF1986764}" sibTransId="{26B96813-45F9-4778-AD59-1E29CEC59B04}"/>
    <dgm:cxn modelId="{B5000996-F98F-4D83-A8D4-9BF79EFA0EF7}" type="presOf" srcId="{CBC3B2E3-2A14-4823-848D-27B24D1C053C}" destId="{96421140-0DD9-45F0-84F5-CF3F29E09597}" srcOrd="0" destOrd="0" presId="urn:microsoft.com/office/officeart/2005/8/layout/venn3"/>
    <dgm:cxn modelId="{EAB91F13-D466-4CE6-B446-D6614D2676C7}" type="presOf" srcId="{7DB4112A-2956-46AB-AFFD-3D03DB275561}" destId="{1C892A49-3381-4C68-8F9A-EC8B62E1B977}" srcOrd="0" destOrd="0" presId="urn:microsoft.com/office/officeart/2005/8/layout/venn3"/>
    <dgm:cxn modelId="{DEB60DCC-58C4-4E90-8275-502AAEECFD1A}" srcId="{2CB9686F-2C7D-4DB1-B372-E3861835B30F}" destId="{CBC3B2E3-2A14-4823-848D-27B24D1C053C}" srcOrd="2" destOrd="0" parTransId="{86FB53F6-A14D-4313-80ED-6A1741983494}" sibTransId="{2BEA1B50-07E2-4119-A1CA-13EAED81C343}"/>
    <dgm:cxn modelId="{AE0A8339-89A3-4124-BB2C-17C0B13B30B8}" srcId="{2CB9686F-2C7D-4DB1-B372-E3861835B30F}" destId="{73487683-FB8D-42AB-983A-2F15C8563ABC}" srcOrd="3" destOrd="0" parTransId="{B2125570-9740-467C-8C2E-E750BEE92110}" sibTransId="{81514147-D104-48EB-AAA9-D6B9912D9583}"/>
    <dgm:cxn modelId="{87B207C9-176B-45B4-B634-710B84A60108}" type="presOf" srcId="{73487683-FB8D-42AB-983A-2F15C8563ABC}" destId="{329FDA4E-C28F-4E78-8B2A-AB6FEE1505B4}" srcOrd="0" destOrd="0" presId="urn:microsoft.com/office/officeart/2005/8/layout/venn3"/>
    <dgm:cxn modelId="{CFBC6375-98D1-49EE-B19A-AF4DF2177471}" type="presParOf" srcId="{471546CA-4D44-41FD-A87F-C714D9CF59B3}" destId="{1C892A49-3381-4C68-8F9A-EC8B62E1B977}" srcOrd="0" destOrd="0" presId="urn:microsoft.com/office/officeart/2005/8/layout/venn3"/>
    <dgm:cxn modelId="{32D34D2B-54A5-4DDB-9903-D8DB7A4B491A}" type="presParOf" srcId="{471546CA-4D44-41FD-A87F-C714D9CF59B3}" destId="{B4DCF93D-A5FF-4681-9DD7-AB9EC9B1C77A}" srcOrd="1" destOrd="0" presId="urn:microsoft.com/office/officeart/2005/8/layout/venn3"/>
    <dgm:cxn modelId="{B1B52B54-A72A-4046-A072-A99A1359ED52}" type="presParOf" srcId="{471546CA-4D44-41FD-A87F-C714D9CF59B3}" destId="{61CBB5F0-4B7E-4110-962C-ECBB3EAD467C}" srcOrd="2" destOrd="0" presId="urn:microsoft.com/office/officeart/2005/8/layout/venn3"/>
    <dgm:cxn modelId="{9130095A-16D5-422F-8A29-B4926B0B6024}" type="presParOf" srcId="{471546CA-4D44-41FD-A87F-C714D9CF59B3}" destId="{4CE0D92B-7D64-481E-9249-E5FF62DCCB7D}" srcOrd="3" destOrd="0" presId="urn:microsoft.com/office/officeart/2005/8/layout/venn3"/>
    <dgm:cxn modelId="{9DE6FC54-A688-48B3-91CE-6CEEFC3BE0DA}" type="presParOf" srcId="{471546CA-4D44-41FD-A87F-C714D9CF59B3}" destId="{96421140-0DD9-45F0-84F5-CF3F29E09597}" srcOrd="4" destOrd="0" presId="urn:microsoft.com/office/officeart/2005/8/layout/venn3"/>
    <dgm:cxn modelId="{39E8F55F-EEB4-4271-B997-DA6F2CFF38CF}" type="presParOf" srcId="{471546CA-4D44-41FD-A87F-C714D9CF59B3}" destId="{E2C7B909-BF8B-4EF9-AB4C-C4607737023C}" srcOrd="5" destOrd="0" presId="urn:microsoft.com/office/officeart/2005/8/layout/venn3"/>
    <dgm:cxn modelId="{AA31F18E-1175-4CD4-8D78-83A7BA195070}" type="presParOf" srcId="{471546CA-4D44-41FD-A87F-C714D9CF59B3}" destId="{329FDA4E-C28F-4E78-8B2A-AB6FEE1505B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399D95-446C-432C-AA89-9487354DBDE5}" type="doc">
      <dgm:prSet loTypeId="urn:microsoft.com/office/officeart/2005/8/layout/h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497ED5-E2F5-4F20-A365-9DC7B7BE8A69}">
      <dgm:prSet phldrT="[Текст]" custT="1"/>
      <dgm:spPr/>
      <dgm:t>
        <a:bodyPr/>
        <a:lstStyle/>
        <a:p>
          <a:r>
            <a:rPr lang="ru-RU" sz="1200" b="1" dirty="0" smtClean="0"/>
            <a:t>Практикум по компетенциям цифровой экономики и DigitalSkills-200 часов</a:t>
          </a:r>
        </a:p>
        <a:p>
          <a:r>
            <a:rPr lang="ru-RU" sz="1200" b="1" dirty="0" smtClean="0"/>
            <a:t>(не менее 2 компетенции )</a:t>
          </a:r>
          <a:endParaRPr lang="ru-RU" sz="1200" b="1" dirty="0"/>
        </a:p>
      </dgm:t>
    </dgm:pt>
    <dgm:pt modelId="{D9648404-4932-4956-AAF4-B216242F017C}" type="parTrans" cxnId="{060CA60E-D407-4F9D-B6EB-825D38B5AADF}">
      <dgm:prSet/>
      <dgm:spPr/>
      <dgm:t>
        <a:bodyPr/>
        <a:lstStyle/>
        <a:p>
          <a:endParaRPr lang="ru-RU"/>
        </a:p>
      </dgm:t>
    </dgm:pt>
    <dgm:pt modelId="{6E6201C1-2B16-44C1-B780-51891E819BE4}" type="sibTrans" cxnId="{060CA60E-D407-4F9D-B6EB-825D38B5AADF}">
      <dgm:prSet/>
      <dgm:spPr/>
      <dgm:t>
        <a:bodyPr/>
        <a:lstStyle/>
        <a:p>
          <a:endParaRPr lang="ru-RU"/>
        </a:p>
      </dgm:t>
    </dgm:pt>
    <dgm:pt modelId="{E0243493-A9C7-45D1-9E99-5C2A53D698A3}">
      <dgm:prSet phldrT="[Текст]" custT="1"/>
      <dgm:spPr/>
      <dgm:t>
        <a:bodyPr/>
        <a:lstStyle/>
        <a:p>
          <a:r>
            <a:rPr lang="ru-RU" sz="1100" b="1" dirty="0" smtClean="0"/>
            <a:t>Выполнение работ по компетенциям </a:t>
          </a:r>
          <a:r>
            <a:rPr lang="ru-RU" sz="1100" b="1" dirty="0" err="1" smtClean="0"/>
            <a:t>FutureSkills</a:t>
          </a:r>
          <a:r>
            <a:rPr lang="ru-RU" sz="1100" b="1" dirty="0" smtClean="0"/>
            <a:t> и перспективным технологиям-250часов</a:t>
          </a:r>
          <a:endParaRPr lang="ru-RU" sz="1100" dirty="0" smtClean="0"/>
        </a:p>
        <a:p>
          <a:r>
            <a:rPr lang="ru-RU" sz="1100" b="1" dirty="0" smtClean="0"/>
            <a:t>(по выбору обучающегося) </a:t>
          </a:r>
        </a:p>
      </dgm:t>
    </dgm:pt>
    <dgm:pt modelId="{E6D10850-091C-4FE3-B954-63CA0E70ED1F}" type="parTrans" cxnId="{8DBB7764-95E7-4EED-8ED9-351103FB8645}">
      <dgm:prSet/>
      <dgm:spPr/>
      <dgm:t>
        <a:bodyPr/>
        <a:lstStyle/>
        <a:p>
          <a:endParaRPr lang="ru-RU"/>
        </a:p>
      </dgm:t>
    </dgm:pt>
    <dgm:pt modelId="{17138382-98B5-40E4-AD3D-A3120EE7472A}" type="sibTrans" cxnId="{8DBB7764-95E7-4EED-8ED9-351103FB8645}">
      <dgm:prSet/>
      <dgm:spPr/>
      <dgm:t>
        <a:bodyPr/>
        <a:lstStyle/>
        <a:p>
          <a:endParaRPr lang="ru-RU"/>
        </a:p>
      </dgm:t>
    </dgm:pt>
    <dgm:pt modelId="{BE6C907C-9349-4FCC-8E3D-581E9FE06533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 дистанционной безопасности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DF620D-EFAD-4C31-8B6B-FB84461F1349}" type="parTrans" cxnId="{C36F31C8-2C58-4A2D-93E7-B45F50450B4B}">
      <dgm:prSet/>
      <dgm:spPr/>
      <dgm:t>
        <a:bodyPr/>
        <a:lstStyle/>
        <a:p>
          <a:endParaRPr lang="ru-RU"/>
        </a:p>
      </dgm:t>
    </dgm:pt>
    <dgm:pt modelId="{D554CB73-1C79-4A7B-B31C-3D2DBBC53012}" type="sibTrans" cxnId="{C36F31C8-2C58-4A2D-93E7-B45F50450B4B}">
      <dgm:prSet/>
      <dgm:spPr/>
      <dgm:t>
        <a:bodyPr/>
        <a:lstStyle/>
        <a:p>
          <a:endParaRPr lang="ru-RU"/>
        </a:p>
      </dgm:t>
    </dgm:pt>
    <dgm:pt modelId="{87F7C567-D7B2-4367-B00F-BAF8D5509604}">
      <dgm:prSet phldrT="[Текст]"/>
      <dgm:spPr/>
      <dgm:t>
        <a:bodyPr/>
        <a:lstStyle/>
        <a:p>
          <a:endParaRPr lang="ru-RU" sz="800" dirty="0"/>
        </a:p>
      </dgm:t>
    </dgm:pt>
    <dgm:pt modelId="{3F0A9EA4-43B3-4C6D-9527-6908D7D5F270}" type="parTrans" cxnId="{FFED2183-820C-4348-8D56-633C41078AC4}">
      <dgm:prSet/>
      <dgm:spPr/>
      <dgm:t>
        <a:bodyPr/>
        <a:lstStyle/>
        <a:p>
          <a:endParaRPr lang="ru-RU"/>
        </a:p>
      </dgm:t>
    </dgm:pt>
    <dgm:pt modelId="{B4787491-BE34-4D58-A621-4A54A9022464}" type="sibTrans" cxnId="{FFED2183-820C-4348-8D56-633C41078AC4}">
      <dgm:prSet/>
      <dgm:spPr/>
      <dgm:t>
        <a:bodyPr/>
        <a:lstStyle/>
        <a:p>
          <a:endParaRPr lang="ru-RU"/>
        </a:p>
      </dgm:t>
    </dgm:pt>
    <dgm:pt modelId="{32440811-A4CC-4B58-BD70-CA09B37F66FA}">
      <dgm:prSet phldrT="[Текст]"/>
      <dgm:spPr/>
      <dgm:t>
        <a:bodyPr/>
        <a:lstStyle/>
        <a:p>
          <a:pPr algn="l"/>
          <a:endParaRPr lang="ru-RU" sz="2200" dirty="0"/>
        </a:p>
      </dgm:t>
    </dgm:pt>
    <dgm:pt modelId="{AA129BCE-8654-42D9-A656-DFDCC4845517}" type="parTrans" cxnId="{9521D34F-5008-4DF9-87C2-E7E5E70DC214}">
      <dgm:prSet/>
      <dgm:spPr/>
      <dgm:t>
        <a:bodyPr/>
        <a:lstStyle/>
        <a:p>
          <a:endParaRPr lang="ru-RU"/>
        </a:p>
      </dgm:t>
    </dgm:pt>
    <dgm:pt modelId="{1729AC7F-7EF1-4D7F-9DC9-9F5568E949F0}" type="sibTrans" cxnId="{9521D34F-5008-4DF9-87C2-E7E5E70DC214}">
      <dgm:prSet/>
      <dgm:spPr/>
      <dgm:t>
        <a:bodyPr/>
        <a:lstStyle/>
        <a:p>
          <a:endParaRPr lang="ru-RU"/>
        </a:p>
      </dgm:t>
    </dgm:pt>
    <dgm:pt modelId="{16A5696C-4F51-44F9-9033-968B23DF6EEF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мобильных приложений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80D99E-9F94-4D95-8E25-8EAEBCEC4E4C}" type="parTrans" cxnId="{B46F61C1-934B-4C3C-8DF1-7C462CECA70A}">
      <dgm:prSet/>
      <dgm:spPr/>
      <dgm:t>
        <a:bodyPr/>
        <a:lstStyle/>
        <a:p>
          <a:endParaRPr lang="ru-RU"/>
        </a:p>
      </dgm:t>
    </dgm:pt>
    <dgm:pt modelId="{AC090A6B-6FEB-480E-BAE7-0DC63F7A9370}" type="sibTrans" cxnId="{B46F61C1-934B-4C3C-8DF1-7C462CECA70A}">
      <dgm:prSet/>
      <dgm:spPr/>
      <dgm:t>
        <a:bodyPr/>
        <a:lstStyle/>
        <a:p>
          <a:endParaRPr lang="ru-RU"/>
        </a:p>
      </dgm:t>
    </dgm:pt>
    <dgm:pt modelId="{403197D4-1CAE-441D-AF6C-C7524D5A2252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Машинное обучение и большие данные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21AB4-D464-41E7-8C37-1CF8700D2828}" type="parTrans" cxnId="{22A857E0-3FD2-4822-818F-7BDAD5256ABB}">
      <dgm:prSet/>
      <dgm:spPr/>
      <dgm:t>
        <a:bodyPr/>
        <a:lstStyle/>
        <a:p>
          <a:endParaRPr lang="ru-RU"/>
        </a:p>
      </dgm:t>
    </dgm:pt>
    <dgm:pt modelId="{90F61D05-FD49-4CA2-AA0A-F44093E6303F}" type="sibTrans" cxnId="{22A857E0-3FD2-4822-818F-7BDAD5256ABB}">
      <dgm:prSet/>
      <dgm:spPr/>
      <dgm:t>
        <a:bodyPr/>
        <a:lstStyle/>
        <a:p>
          <a:endParaRPr lang="ru-RU"/>
        </a:p>
      </dgm:t>
    </dgm:pt>
    <dgm:pt modelId="{0FC31B26-F942-400E-9331-9BD696F7AA4F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Технологии дополненной и виртуальной реальности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105CBB-D450-4F63-B216-E161829F8A79}" type="parTrans" cxnId="{510E3143-A991-4131-B7B3-E2D1EFAFD2E7}">
      <dgm:prSet/>
      <dgm:spPr/>
      <dgm:t>
        <a:bodyPr/>
        <a:lstStyle/>
        <a:p>
          <a:endParaRPr lang="ru-RU"/>
        </a:p>
      </dgm:t>
    </dgm:pt>
    <dgm:pt modelId="{6D36B9A6-1AB6-4093-8531-F484D435DF8E}" type="sibTrans" cxnId="{510E3143-A991-4131-B7B3-E2D1EFAFD2E7}">
      <dgm:prSet/>
      <dgm:spPr/>
      <dgm:t>
        <a:bodyPr/>
        <a:lstStyle/>
        <a:p>
          <a:endParaRPr lang="ru-RU"/>
        </a:p>
      </dgm:t>
    </dgm:pt>
    <dgm:pt modelId="{775C514E-0071-475B-851B-13D2B85BEC0B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Инженерный дизайн CAD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2CB493-C6F5-44C8-A399-DC4EA6D29A6B}" type="parTrans" cxnId="{8C6408C6-96E9-4CF4-BD67-2A1074648D28}">
      <dgm:prSet/>
      <dgm:spPr/>
      <dgm:t>
        <a:bodyPr/>
        <a:lstStyle/>
        <a:p>
          <a:endParaRPr lang="ru-RU"/>
        </a:p>
      </dgm:t>
    </dgm:pt>
    <dgm:pt modelId="{6253A964-2FBC-49E7-9909-6BE75A23EA3F}" type="sibTrans" cxnId="{8C6408C6-96E9-4CF4-BD67-2A1074648D28}">
      <dgm:prSet/>
      <dgm:spPr/>
      <dgm:t>
        <a:bodyPr/>
        <a:lstStyle/>
        <a:p>
          <a:endParaRPr lang="ru-RU"/>
        </a:p>
      </dgm:t>
    </dgm:pt>
    <dgm:pt modelId="{3EB2AE4C-6AAD-4168-85CF-B53ED44AA664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Программные решения для бизнеса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FFCCBF-E15E-49CB-A30B-09E6EFC08035}" type="parTrans" cxnId="{34C27E87-0B21-45D9-AB51-974774D2920B}">
      <dgm:prSet/>
      <dgm:spPr/>
      <dgm:t>
        <a:bodyPr/>
        <a:lstStyle/>
        <a:p>
          <a:endParaRPr lang="ru-RU"/>
        </a:p>
      </dgm:t>
    </dgm:pt>
    <dgm:pt modelId="{FD6263BC-EF31-484C-B334-5D9174E8C341}" type="sibTrans" cxnId="{34C27E87-0B21-45D9-AB51-974774D2920B}">
      <dgm:prSet/>
      <dgm:spPr/>
      <dgm:t>
        <a:bodyPr/>
        <a:lstStyle/>
        <a:p>
          <a:endParaRPr lang="ru-RU"/>
        </a:p>
      </dgm:t>
    </dgm:pt>
    <dgm:pt modelId="{CC87E0BC-A180-4AA4-A63D-13C1055A8D9B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Проектировщик «умной среды»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3A8285-3A18-4A38-92E2-68DE4DE7BD2A}" type="parTrans" cxnId="{C83970A4-6000-4829-9E8B-91AC698297C3}">
      <dgm:prSet/>
      <dgm:spPr/>
      <dgm:t>
        <a:bodyPr/>
        <a:lstStyle/>
        <a:p>
          <a:endParaRPr lang="ru-RU"/>
        </a:p>
      </dgm:t>
    </dgm:pt>
    <dgm:pt modelId="{83A703BC-9A6B-4436-8D53-B4B63C41FC6C}" type="sibTrans" cxnId="{C83970A4-6000-4829-9E8B-91AC698297C3}">
      <dgm:prSet/>
      <dgm:spPr/>
      <dgm:t>
        <a:bodyPr/>
        <a:lstStyle/>
        <a:p>
          <a:endParaRPr lang="ru-RU"/>
        </a:p>
      </dgm:t>
    </dgm:pt>
    <dgm:pt modelId="{644906E0-21B2-4167-A128-042345D67A56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Лазерные технологии....,.................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6937F-C11C-41F8-94E9-52574594A71B}" type="parTrans" cxnId="{3C4A1EE6-4020-4EF9-92CB-493469B819CB}">
      <dgm:prSet/>
      <dgm:spPr/>
      <dgm:t>
        <a:bodyPr/>
        <a:lstStyle/>
        <a:p>
          <a:endParaRPr lang="ru-RU"/>
        </a:p>
      </dgm:t>
    </dgm:pt>
    <dgm:pt modelId="{FE3A9804-B68C-428E-A817-803D00A2D875}" type="sibTrans" cxnId="{3C4A1EE6-4020-4EF9-92CB-493469B819CB}">
      <dgm:prSet/>
      <dgm:spPr/>
      <dgm:t>
        <a:bodyPr/>
        <a:lstStyle/>
        <a:p>
          <a:endParaRPr lang="ru-RU"/>
        </a:p>
      </dgm:t>
    </dgm:pt>
    <dgm:pt modelId="{4D060D69-DEF0-4007-9493-B246E8D8DA86}">
      <dgm:prSet custT="1"/>
      <dgm:spPr/>
      <dgm:t>
        <a:bodyPr/>
        <a:lstStyle/>
        <a:p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2EC44F-CA46-43F6-B7E3-61162F8780E0}" type="sibTrans" cxnId="{C417325F-A5F6-4EBC-A6D0-0D4A691FB8CB}">
      <dgm:prSet/>
      <dgm:spPr/>
      <dgm:t>
        <a:bodyPr/>
        <a:lstStyle/>
        <a:p>
          <a:endParaRPr lang="ru-RU"/>
        </a:p>
      </dgm:t>
    </dgm:pt>
    <dgm:pt modelId="{C9839B69-F4CA-4075-9AC3-F8AE444E0418}" type="parTrans" cxnId="{C417325F-A5F6-4EBC-A6D0-0D4A691FB8CB}">
      <dgm:prSet/>
      <dgm:spPr/>
      <dgm:t>
        <a:bodyPr/>
        <a:lstStyle/>
        <a:p>
          <a:endParaRPr lang="ru-RU"/>
        </a:p>
      </dgm:t>
    </dgm:pt>
    <dgm:pt modelId="{D6B717D9-24AE-4443-A0C2-2C0A543846E1}">
      <dgm:prSet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Корпоративная защита от угроз………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65A0B-944E-4B63-B96E-956F50DA1AD1}" type="parTrans" cxnId="{C4701CDF-1485-41E2-861C-7F34C795DFD0}">
      <dgm:prSet/>
      <dgm:spPr/>
    </dgm:pt>
    <dgm:pt modelId="{F7957BBE-A0AF-4874-BCC1-FD3352B5B795}" type="sibTrans" cxnId="{C4701CDF-1485-41E2-861C-7F34C795DFD0}">
      <dgm:prSet/>
      <dgm:spPr/>
    </dgm:pt>
    <dgm:pt modelId="{27E2B780-10FD-438B-8462-B7ED02343FEC}" type="pres">
      <dgm:prSet presAssocID="{BF399D95-446C-432C-AA89-9487354DBD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58D851-3E2D-4FC4-AAAB-CA7794AD12CD}" type="pres">
      <dgm:prSet presAssocID="{80497ED5-E2F5-4F20-A365-9DC7B7BE8A69}" presName="composite" presStyleCnt="0"/>
      <dgm:spPr/>
      <dgm:t>
        <a:bodyPr/>
        <a:lstStyle/>
        <a:p>
          <a:endParaRPr lang="ru-RU"/>
        </a:p>
      </dgm:t>
    </dgm:pt>
    <dgm:pt modelId="{9BD9BE80-B61B-42DB-8293-5F4BAB2A1EF4}" type="pres">
      <dgm:prSet presAssocID="{80497ED5-E2F5-4F20-A365-9DC7B7BE8A69}" presName="parTx" presStyleLbl="alignNode1" presStyleIdx="0" presStyleCnt="2" custScaleX="96649" custScaleY="194735" custLinFactY="-100000" custLinFactNeighborX="-5204" custLinFactNeighborY="-1146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149F3-241F-4439-9D05-FD3588CAA3B7}" type="pres">
      <dgm:prSet presAssocID="{80497ED5-E2F5-4F20-A365-9DC7B7BE8A69}" presName="desTx" presStyleLbl="alignAccFollowNode1" presStyleIdx="0" presStyleCnt="2" custScaleX="97699" custScaleY="108010" custLinFactNeighborX="-3292" custLinFactNeighborY="8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94453-40CE-4B6E-9EDD-619D2590195C}" type="pres">
      <dgm:prSet presAssocID="{6E6201C1-2B16-44C1-B780-51891E819BE4}" presName="space" presStyleCnt="0"/>
      <dgm:spPr/>
      <dgm:t>
        <a:bodyPr/>
        <a:lstStyle/>
        <a:p>
          <a:endParaRPr lang="ru-RU"/>
        </a:p>
      </dgm:t>
    </dgm:pt>
    <dgm:pt modelId="{8A142342-E452-42D3-B70A-0FE85221E6DA}" type="pres">
      <dgm:prSet presAssocID="{E0243493-A9C7-45D1-9E99-5C2A53D698A3}" presName="composite" presStyleCnt="0"/>
      <dgm:spPr/>
      <dgm:t>
        <a:bodyPr/>
        <a:lstStyle/>
        <a:p>
          <a:endParaRPr lang="ru-RU"/>
        </a:p>
      </dgm:t>
    </dgm:pt>
    <dgm:pt modelId="{6D677193-62BA-4749-A118-6381F8A5A387}" type="pres">
      <dgm:prSet presAssocID="{E0243493-A9C7-45D1-9E99-5C2A53D698A3}" presName="parTx" presStyleLbl="alignNode1" presStyleIdx="1" presStyleCnt="2" custScaleX="102065" custScaleY="251896" custLinFactY="-50026" custLinFactNeighborX="-37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D697F-765C-4567-9F7C-8CBFF35625D1}" type="pres">
      <dgm:prSet presAssocID="{E0243493-A9C7-45D1-9E99-5C2A53D698A3}" presName="desTx" presStyleLbl="alignAccFollowNode1" presStyleIdx="1" presStyleCnt="2" custLinFactNeighborX="-5139" custLinFactNeighborY="-3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8FBF99-A741-4F21-8D57-4A006F721A99}" type="presOf" srcId="{80497ED5-E2F5-4F20-A365-9DC7B7BE8A69}" destId="{9BD9BE80-B61B-42DB-8293-5F4BAB2A1EF4}" srcOrd="0" destOrd="0" presId="urn:microsoft.com/office/officeart/2005/8/layout/hList1"/>
    <dgm:cxn modelId="{FFED2183-820C-4348-8D56-633C41078AC4}" srcId="{80497ED5-E2F5-4F20-A365-9DC7B7BE8A69}" destId="{87F7C567-D7B2-4367-B00F-BAF8D5509604}" srcOrd="0" destOrd="0" parTransId="{3F0A9EA4-43B3-4C6D-9527-6908D7D5F270}" sibTransId="{B4787491-BE34-4D58-A621-4A54A9022464}"/>
    <dgm:cxn modelId="{E98952F6-024D-4C1E-8660-C83B3919857B}" type="presOf" srcId="{D6B717D9-24AE-4443-A0C2-2C0A543846E1}" destId="{A1A149F3-241F-4439-9D05-FD3588CAA3B7}" srcOrd="0" destOrd="6" presId="urn:microsoft.com/office/officeart/2005/8/layout/hList1"/>
    <dgm:cxn modelId="{77DBB1B9-8865-42FB-AF2C-A538A40CE0F9}" type="presOf" srcId="{BE6C907C-9349-4FCC-8E3D-581E9FE06533}" destId="{D87D697F-765C-4567-9F7C-8CBFF35625D1}" srcOrd="0" destOrd="0" presId="urn:microsoft.com/office/officeart/2005/8/layout/hList1"/>
    <dgm:cxn modelId="{B22F142B-AED7-4440-8579-6D4262DD0670}" type="presOf" srcId="{32440811-A4CC-4B58-BD70-CA09B37F66FA}" destId="{D87D697F-765C-4567-9F7C-8CBFF35625D1}" srcOrd="0" destOrd="3" presId="urn:microsoft.com/office/officeart/2005/8/layout/hList1"/>
    <dgm:cxn modelId="{9521D34F-5008-4DF9-87C2-E7E5E70DC214}" srcId="{E0243493-A9C7-45D1-9E99-5C2A53D698A3}" destId="{32440811-A4CC-4B58-BD70-CA09B37F66FA}" srcOrd="3" destOrd="0" parTransId="{AA129BCE-8654-42D9-A656-DFDCC4845517}" sibTransId="{1729AC7F-7EF1-4D7F-9DC9-9F5568E949F0}"/>
    <dgm:cxn modelId="{C36F31C8-2C58-4A2D-93E7-B45F50450B4B}" srcId="{E0243493-A9C7-45D1-9E99-5C2A53D698A3}" destId="{BE6C907C-9349-4FCC-8E3D-581E9FE06533}" srcOrd="0" destOrd="0" parTransId="{60DF620D-EFAD-4C31-8B6B-FB84461F1349}" sibTransId="{D554CB73-1C79-4A7B-B31C-3D2DBBC53012}"/>
    <dgm:cxn modelId="{22A857E0-3FD2-4822-818F-7BDAD5256ABB}" srcId="{80497ED5-E2F5-4F20-A365-9DC7B7BE8A69}" destId="{403197D4-1CAE-441D-AF6C-C7524D5A2252}" srcOrd="4" destOrd="0" parTransId="{12121AB4-D464-41E7-8C37-1CF8700D2828}" sibTransId="{90F61D05-FD49-4CA2-AA0A-F44093E6303F}"/>
    <dgm:cxn modelId="{8C6408C6-96E9-4CF4-BD67-2A1074648D28}" srcId="{80497ED5-E2F5-4F20-A365-9DC7B7BE8A69}" destId="{775C514E-0071-475B-851B-13D2B85BEC0B}" srcOrd="5" destOrd="0" parTransId="{EC2CB493-C6F5-44C8-A399-DC4EA6D29A6B}" sibTransId="{6253A964-2FBC-49E7-9909-6BE75A23EA3F}"/>
    <dgm:cxn modelId="{510E3143-A991-4131-B7B3-E2D1EFAFD2E7}" srcId="{80497ED5-E2F5-4F20-A365-9DC7B7BE8A69}" destId="{0FC31B26-F942-400E-9331-9BD696F7AA4F}" srcOrd="2" destOrd="0" parTransId="{3D105CBB-D450-4F63-B216-E161829F8A79}" sibTransId="{6D36B9A6-1AB6-4093-8531-F484D435DF8E}"/>
    <dgm:cxn modelId="{C55B2238-C88B-4A1C-A2E2-92AD1C6F94CC}" type="presOf" srcId="{644906E0-21B2-4167-A128-042345D67A56}" destId="{D87D697F-765C-4567-9F7C-8CBFF35625D1}" srcOrd="0" destOrd="2" presId="urn:microsoft.com/office/officeart/2005/8/layout/hList1"/>
    <dgm:cxn modelId="{45E422CD-B828-4F1B-8BB1-110D5B1CCD5D}" type="presOf" srcId="{3EB2AE4C-6AAD-4168-85CF-B53ED44AA664}" destId="{A1A149F3-241F-4439-9D05-FD3588CAA3B7}" srcOrd="0" destOrd="1" presId="urn:microsoft.com/office/officeart/2005/8/layout/hList1"/>
    <dgm:cxn modelId="{C417325F-A5F6-4EBC-A6D0-0D4A691FB8CB}" srcId="{80497ED5-E2F5-4F20-A365-9DC7B7BE8A69}" destId="{4D060D69-DEF0-4007-9493-B246E8D8DA86}" srcOrd="7" destOrd="0" parTransId="{C9839B69-F4CA-4075-9AC3-F8AE444E0418}" sibTransId="{F12EC44F-CA46-43F6-B7E3-61162F8780E0}"/>
    <dgm:cxn modelId="{060CA60E-D407-4F9D-B6EB-825D38B5AADF}" srcId="{BF399D95-446C-432C-AA89-9487354DBDE5}" destId="{80497ED5-E2F5-4F20-A365-9DC7B7BE8A69}" srcOrd="0" destOrd="0" parTransId="{D9648404-4932-4956-AAF4-B216242F017C}" sibTransId="{6E6201C1-2B16-44C1-B780-51891E819BE4}"/>
    <dgm:cxn modelId="{2144C3C2-E548-444D-8291-7C22D752EC16}" type="presOf" srcId="{775C514E-0071-475B-851B-13D2B85BEC0B}" destId="{A1A149F3-241F-4439-9D05-FD3588CAA3B7}" srcOrd="0" destOrd="5" presId="urn:microsoft.com/office/officeart/2005/8/layout/hList1"/>
    <dgm:cxn modelId="{2AF5AF4D-4B0F-4622-84A8-C512BFF8559D}" type="presOf" srcId="{0FC31B26-F942-400E-9331-9BD696F7AA4F}" destId="{A1A149F3-241F-4439-9D05-FD3588CAA3B7}" srcOrd="0" destOrd="2" presId="urn:microsoft.com/office/officeart/2005/8/layout/hList1"/>
    <dgm:cxn modelId="{34C27E87-0B21-45D9-AB51-974774D2920B}" srcId="{80497ED5-E2F5-4F20-A365-9DC7B7BE8A69}" destId="{3EB2AE4C-6AAD-4168-85CF-B53ED44AA664}" srcOrd="1" destOrd="0" parTransId="{32FFCCBF-E15E-49CB-A30B-09E6EFC08035}" sibTransId="{FD6263BC-EF31-484C-B334-5D9174E8C341}"/>
    <dgm:cxn modelId="{3C4A1EE6-4020-4EF9-92CB-493469B819CB}" srcId="{E0243493-A9C7-45D1-9E99-5C2A53D698A3}" destId="{644906E0-21B2-4167-A128-042345D67A56}" srcOrd="2" destOrd="0" parTransId="{86D6937F-C11C-41F8-94E9-52574594A71B}" sibTransId="{FE3A9804-B68C-428E-A817-803D00A2D875}"/>
    <dgm:cxn modelId="{C83970A4-6000-4829-9E8B-91AC698297C3}" srcId="{E0243493-A9C7-45D1-9E99-5C2A53D698A3}" destId="{CC87E0BC-A180-4AA4-A63D-13C1055A8D9B}" srcOrd="1" destOrd="0" parTransId="{AA3A8285-3A18-4A38-92E2-68DE4DE7BD2A}" sibTransId="{83A703BC-9A6B-4436-8D53-B4B63C41FC6C}"/>
    <dgm:cxn modelId="{0F1EBA0F-9756-471E-BE27-232EFF6ADF8A}" type="presOf" srcId="{87F7C567-D7B2-4367-B00F-BAF8D5509604}" destId="{A1A149F3-241F-4439-9D05-FD3588CAA3B7}" srcOrd="0" destOrd="0" presId="urn:microsoft.com/office/officeart/2005/8/layout/hList1"/>
    <dgm:cxn modelId="{1752EDBD-EBD8-4A90-8FD9-35ECF820FD11}" type="presOf" srcId="{4D060D69-DEF0-4007-9493-B246E8D8DA86}" destId="{A1A149F3-241F-4439-9D05-FD3588CAA3B7}" srcOrd="0" destOrd="7" presId="urn:microsoft.com/office/officeart/2005/8/layout/hList1"/>
    <dgm:cxn modelId="{E0A6DFBA-5BBA-4DF9-9085-7F54F0D9E3DA}" type="presOf" srcId="{BF399D95-446C-432C-AA89-9487354DBDE5}" destId="{27E2B780-10FD-438B-8462-B7ED02343FEC}" srcOrd="0" destOrd="0" presId="urn:microsoft.com/office/officeart/2005/8/layout/hList1"/>
    <dgm:cxn modelId="{97B87A13-89EF-4575-8E5C-E6C16AB849AC}" type="presOf" srcId="{403197D4-1CAE-441D-AF6C-C7524D5A2252}" destId="{A1A149F3-241F-4439-9D05-FD3588CAA3B7}" srcOrd="0" destOrd="4" presId="urn:microsoft.com/office/officeart/2005/8/layout/hList1"/>
    <dgm:cxn modelId="{B46F61C1-934B-4C3C-8DF1-7C462CECA70A}" srcId="{80497ED5-E2F5-4F20-A365-9DC7B7BE8A69}" destId="{16A5696C-4F51-44F9-9033-968B23DF6EEF}" srcOrd="3" destOrd="0" parTransId="{3D80D99E-9F94-4D95-8E25-8EAEBCEC4E4C}" sibTransId="{AC090A6B-6FEB-480E-BAE7-0DC63F7A9370}"/>
    <dgm:cxn modelId="{C4701CDF-1485-41E2-861C-7F34C795DFD0}" srcId="{80497ED5-E2F5-4F20-A365-9DC7B7BE8A69}" destId="{D6B717D9-24AE-4443-A0C2-2C0A543846E1}" srcOrd="6" destOrd="0" parTransId="{8C665A0B-944E-4B63-B96E-956F50DA1AD1}" sibTransId="{F7957BBE-A0AF-4874-BCC1-FD3352B5B795}"/>
    <dgm:cxn modelId="{BF74D1BA-6519-44D8-8372-47FC6199F00E}" type="presOf" srcId="{16A5696C-4F51-44F9-9033-968B23DF6EEF}" destId="{A1A149F3-241F-4439-9D05-FD3588CAA3B7}" srcOrd="0" destOrd="3" presId="urn:microsoft.com/office/officeart/2005/8/layout/hList1"/>
    <dgm:cxn modelId="{FB231639-D5A5-4E8B-B48D-1A3CB7E0DC21}" type="presOf" srcId="{CC87E0BC-A180-4AA4-A63D-13C1055A8D9B}" destId="{D87D697F-765C-4567-9F7C-8CBFF35625D1}" srcOrd="0" destOrd="1" presId="urn:microsoft.com/office/officeart/2005/8/layout/hList1"/>
    <dgm:cxn modelId="{4E351365-98B3-4A48-8227-710F398CB289}" type="presOf" srcId="{E0243493-A9C7-45D1-9E99-5C2A53D698A3}" destId="{6D677193-62BA-4749-A118-6381F8A5A387}" srcOrd="0" destOrd="0" presId="urn:microsoft.com/office/officeart/2005/8/layout/hList1"/>
    <dgm:cxn modelId="{8DBB7764-95E7-4EED-8ED9-351103FB8645}" srcId="{BF399D95-446C-432C-AA89-9487354DBDE5}" destId="{E0243493-A9C7-45D1-9E99-5C2A53D698A3}" srcOrd="1" destOrd="0" parTransId="{E6D10850-091C-4FE3-B954-63CA0E70ED1F}" sibTransId="{17138382-98B5-40E4-AD3D-A3120EE7472A}"/>
    <dgm:cxn modelId="{D13B7EF3-2311-43CE-83EC-F8C1E12A64E6}" type="presParOf" srcId="{27E2B780-10FD-438B-8462-B7ED02343FEC}" destId="{D758D851-3E2D-4FC4-AAAB-CA7794AD12CD}" srcOrd="0" destOrd="0" presId="urn:microsoft.com/office/officeart/2005/8/layout/hList1"/>
    <dgm:cxn modelId="{AD255DC5-C1F7-408B-A8F2-CB50B2908456}" type="presParOf" srcId="{D758D851-3E2D-4FC4-AAAB-CA7794AD12CD}" destId="{9BD9BE80-B61B-42DB-8293-5F4BAB2A1EF4}" srcOrd="0" destOrd="0" presId="urn:microsoft.com/office/officeart/2005/8/layout/hList1"/>
    <dgm:cxn modelId="{3A83002A-5F94-42DA-B931-B7C29C5C0C8F}" type="presParOf" srcId="{D758D851-3E2D-4FC4-AAAB-CA7794AD12CD}" destId="{A1A149F3-241F-4439-9D05-FD3588CAA3B7}" srcOrd="1" destOrd="0" presId="urn:microsoft.com/office/officeart/2005/8/layout/hList1"/>
    <dgm:cxn modelId="{E6EB3079-0FF3-4FC1-895A-63AE5728F38D}" type="presParOf" srcId="{27E2B780-10FD-438B-8462-B7ED02343FEC}" destId="{22694453-40CE-4B6E-9EDD-619D2590195C}" srcOrd="1" destOrd="0" presId="urn:microsoft.com/office/officeart/2005/8/layout/hList1"/>
    <dgm:cxn modelId="{B82EFF9E-EDC5-445D-B030-03D5F371A4D1}" type="presParOf" srcId="{27E2B780-10FD-438B-8462-B7ED02343FEC}" destId="{8A142342-E452-42D3-B70A-0FE85221E6DA}" srcOrd="2" destOrd="0" presId="urn:microsoft.com/office/officeart/2005/8/layout/hList1"/>
    <dgm:cxn modelId="{BB9F6CF6-C284-47E4-817D-D6A2DCC3B3BC}" type="presParOf" srcId="{8A142342-E452-42D3-B70A-0FE85221E6DA}" destId="{6D677193-62BA-4749-A118-6381F8A5A387}" srcOrd="0" destOrd="0" presId="urn:microsoft.com/office/officeart/2005/8/layout/hList1"/>
    <dgm:cxn modelId="{71589C82-1EF8-490D-A12B-D324A34C41D5}" type="presParOf" srcId="{8A142342-E452-42D3-B70A-0FE85221E6DA}" destId="{D87D697F-765C-4567-9F7C-8CBFF35625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399D95-446C-432C-AA89-9487354DBDE5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497ED5-E2F5-4F20-A365-9DC7B7BE8A69}">
      <dgm:prSet phldrT="[Текст]" custT="1"/>
      <dgm:spPr/>
      <dgm:t>
        <a:bodyPr/>
        <a:lstStyle/>
        <a:p>
          <a:r>
            <a:rPr lang="ru-RU" sz="2400" b="1" dirty="0" smtClean="0"/>
            <a:t>Технологии обучении</a:t>
          </a:r>
          <a:endParaRPr lang="ru-RU" sz="2400" b="1" dirty="0"/>
        </a:p>
      </dgm:t>
    </dgm:pt>
    <dgm:pt modelId="{D9648404-4932-4956-AAF4-B216242F017C}" type="parTrans" cxnId="{060CA60E-D407-4F9D-B6EB-825D38B5AADF}">
      <dgm:prSet/>
      <dgm:spPr/>
      <dgm:t>
        <a:bodyPr/>
        <a:lstStyle/>
        <a:p>
          <a:endParaRPr lang="ru-RU"/>
        </a:p>
      </dgm:t>
    </dgm:pt>
    <dgm:pt modelId="{6E6201C1-2B16-44C1-B780-51891E819BE4}" type="sibTrans" cxnId="{060CA60E-D407-4F9D-B6EB-825D38B5AADF}">
      <dgm:prSet/>
      <dgm:spPr/>
      <dgm:t>
        <a:bodyPr/>
        <a:lstStyle/>
        <a:p>
          <a:endParaRPr lang="ru-RU"/>
        </a:p>
      </dgm:t>
    </dgm:pt>
    <dgm:pt modelId="{E0243493-A9C7-45D1-9E99-5C2A53D698A3}">
      <dgm:prSet phldrT="[Текст]" custT="1"/>
      <dgm:spPr/>
      <dgm:t>
        <a:bodyPr/>
        <a:lstStyle/>
        <a:p>
          <a:r>
            <a:rPr lang="ru-RU" sz="1200" b="1" dirty="0" smtClean="0"/>
            <a:t>7 сертифицированных площадок по сдаче ДЭ – тренинг центры – возможность сдачи ДЭ по каждому  модулю  </a:t>
          </a:r>
        </a:p>
      </dgm:t>
    </dgm:pt>
    <dgm:pt modelId="{E6D10850-091C-4FE3-B954-63CA0E70ED1F}" type="parTrans" cxnId="{8DBB7764-95E7-4EED-8ED9-351103FB8645}">
      <dgm:prSet/>
      <dgm:spPr/>
      <dgm:t>
        <a:bodyPr/>
        <a:lstStyle/>
        <a:p>
          <a:endParaRPr lang="ru-RU"/>
        </a:p>
      </dgm:t>
    </dgm:pt>
    <dgm:pt modelId="{17138382-98B5-40E4-AD3D-A3120EE7472A}" type="sibTrans" cxnId="{8DBB7764-95E7-4EED-8ED9-351103FB8645}">
      <dgm:prSet/>
      <dgm:spPr/>
      <dgm:t>
        <a:bodyPr/>
        <a:lstStyle/>
        <a:p>
          <a:endParaRPr lang="ru-RU"/>
        </a:p>
      </dgm:t>
    </dgm:pt>
    <dgm:pt modelId="{BE6C907C-9349-4FCC-8E3D-581E9FE06533}">
      <dgm:prSet phldrT="[Текст]" custT="1"/>
      <dgm:spPr/>
      <dgm:t>
        <a:bodyPr/>
        <a:lstStyle/>
        <a:p>
          <a:pPr algn="l"/>
          <a:r>
            <a:rPr lang="ru-RU" sz="1400" b="1" dirty="0" smtClean="0"/>
            <a:t>Информационный кабельные сети</a:t>
          </a:r>
          <a:endParaRPr lang="ru-RU" sz="1400" b="1" dirty="0"/>
        </a:p>
      </dgm:t>
    </dgm:pt>
    <dgm:pt modelId="{60DF620D-EFAD-4C31-8B6B-FB84461F1349}" type="parTrans" cxnId="{C36F31C8-2C58-4A2D-93E7-B45F50450B4B}">
      <dgm:prSet/>
      <dgm:spPr/>
      <dgm:t>
        <a:bodyPr/>
        <a:lstStyle/>
        <a:p>
          <a:endParaRPr lang="ru-RU"/>
        </a:p>
      </dgm:t>
    </dgm:pt>
    <dgm:pt modelId="{D554CB73-1C79-4A7B-B31C-3D2DBBC53012}" type="sibTrans" cxnId="{C36F31C8-2C58-4A2D-93E7-B45F50450B4B}">
      <dgm:prSet/>
      <dgm:spPr/>
      <dgm:t>
        <a:bodyPr/>
        <a:lstStyle/>
        <a:p>
          <a:endParaRPr lang="ru-RU"/>
        </a:p>
      </dgm:t>
    </dgm:pt>
    <dgm:pt modelId="{4D959B46-4257-4DDC-ACB8-8B45A4941CCB}">
      <dgm:prSet phldrT="[Текст]" custT="1"/>
      <dgm:spPr/>
      <dgm:t>
        <a:bodyPr/>
        <a:lstStyle/>
        <a:p>
          <a:pPr algn="l"/>
          <a:r>
            <a:rPr lang="ru-RU" sz="1400" b="1" dirty="0" smtClean="0"/>
            <a:t>Сетевое и системное администрирование</a:t>
          </a:r>
          <a:endParaRPr lang="ru-RU" sz="1400" b="1" dirty="0"/>
        </a:p>
      </dgm:t>
    </dgm:pt>
    <dgm:pt modelId="{597AE5B0-7B23-4802-9C6B-3DD99264A9CD}" type="parTrans" cxnId="{168E1A6E-8C60-4505-85F9-E089C9E0685D}">
      <dgm:prSet/>
      <dgm:spPr/>
      <dgm:t>
        <a:bodyPr/>
        <a:lstStyle/>
        <a:p>
          <a:endParaRPr lang="ru-RU"/>
        </a:p>
      </dgm:t>
    </dgm:pt>
    <dgm:pt modelId="{692E5387-C70B-4D4F-BFD5-763D1DD01CB3}" type="sibTrans" cxnId="{168E1A6E-8C60-4505-85F9-E089C9E0685D}">
      <dgm:prSet/>
      <dgm:spPr/>
      <dgm:t>
        <a:bodyPr/>
        <a:lstStyle/>
        <a:p>
          <a:endParaRPr lang="ru-RU"/>
        </a:p>
      </dgm:t>
    </dgm:pt>
    <dgm:pt modelId="{385C7FB8-31C8-49A7-8F33-2FA524A9CEA6}">
      <dgm:prSet phldrT="[Текст]" custT="1"/>
      <dgm:spPr/>
      <dgm:t>
        <a:bodyPr/>
        <a:lstStyle/>
        <a:p>
          <a:pPr algn="l"/>
          <a:r>
            <a:rPr lang="ru-RU" sz="1400" b="1" dirty="0" smtClean="0"/>
            <a:t>Электромонтажные работы</a:t>
          </a:r>
          <a:endParaRPr lang="ru-RU" sz="1400" b="1" dirty="0"/>
        </a:p>
      </dgm:t>
    </dgm:pt>
    <dgm:pt modelId="{08B70C96-124A-40E2-A6BF-9D0192359500}" type="parTrans" cxnId="{5BAD8664-A1AD-4A79-A362-D4C64F093E0E}">
      <dgm:prSet/>
      <dgm:spPr/>
      <dgm:t>
        <a:bodyPr/>
        <a:lstStyle/>
        <a:p>
          <a:endParaRPr lang="ru-RU"/>
        </a:p>
      </dgm:t>
    </dgm:pt>
    <dgm:pt modelId="{BA832577-A6C6-4FA8-A931-029F67DD56E0}" type="sibTrans" cxnId="{5BAD8664-A1AD-4A79-A362-D4C64F093E0E}">
      <dgm:prSet/>
      <dgm:spPr/>
      <dgm:t>
        <a:bodyPr/>
        <a:lstStyle/>
        <a:p>
          <a:endParaRPr lang="ru-RU"/>
        </a:p>
      </dgm:t>
    </dgm:pt>
    <dgm:pt modelId="{6CC13A65-DD0E-4323-8EC1-D1C03A0DCEE6}">
      <dgm:prSet phldrT="[Текст]" custT="1"/>
      <dgm:spPr/>
      <dgm:t>
        <a:bodyPr/>
        <a:lstStyle/>
        <a:p>
          <a:pPr algn="l"/>
          <a:r>
            <a:rPr lang="ru-RU" sz="1400" b="1" dirty="0" smtClean="0"/>
            <a:t>Электроника</a:t>
          </a:r>
          <a:endParaRPr lang="ru-RU" sz="1400" b="1" dirty="0"/>
        </a:p>
      </dgm:t>
    </dgm:pt>
    <dgm:pt modelId="{F85D2D5A-5523-4C50-96C3-0E8BF18514D2}" type="parTrans" cxnId="{7FB726FF-246E-4446-A1DB-8EF214E8D601}">
      <dgm:prSet/>
      <dgm:spPr/>
      <dgm:t>
        <a:bodyPr/>
        <a:lstStyle/>
        <a:p>
          <a:endParaRPr lang="ru-RU"/>
        </a:p>
      </dgm:t>
    </dgm:pt>
    <dgm:pt modelId="{62102301-6179-4158-B35F-20FC0F50657D}" type="sibTrans" cxnId="{7FB726FF-246E-4446-A1DB-8EF214E8D601}">
      <dgm:prSet/>
      <dgm:spPr/>
      <dgm:t>
        <a:bodyPr/>
        <a:lstStyle/>
        <a:p>
          <a:endParaRPr lang="ru-RU"/>
        </a:p>
      </dgm:t>
    </dgm:pt>
    <dgm:pt modelId="{87F7C567-D7B2-4367-B00F-BAF8D5509604}">
      <dgm:prSet phldrT="[Текст]" custT="1"/>
      <dgm:spPr/>
      <dgm:t>
        <a:bodyPr/>
        <a:lstStyle/>
        <a:p>
          <a:r>
            <a:rPr lang="ru-RU" sz="1400" b="1" dirty="0" smtClean="0"/>
            <a:t>мастер-классы от ведущих специалистов предприятий,</a:t>
          </a:r>
          <a:endParaRPr lang="ru-RU" sz="1400" b="1" dirty="0"/>
        </a:p>
      </dgm:t>
    </dgm:pt>
    <dgm:pt modelId="{3F0A9EA4-43B3-4C6D-9527-6908D7D5F270}" type="parTrans" cxnId="{FFED2183-820C-4348-8D56-633C41078AC4}">
      <dgm:prSet/>
      <dgm:spPr/>
      <dgm:t>
        <a:bodyPr/>
        <a:lstStyle/>
        <a:p>
          <a:endParaRPr lang="ru-RU"/>
        </a:p>
      </dgm:t>
    </dgm:pt>
    <dgm:pt modelId="{B4787491-BE34-4D58-A621-4A54A9022464}" type="sibTrans" cxnId="{FFED2183-820C-4348-8D56-633C41078AC4}">
      <dgm:prSet/>
      <dgm:spPr/>
      <dgm:t>
        <a:bodyPr/>
        <a:lstStyle/>
        <a:p>
          <a:endParaRPr lang="ru-RU"/>
        </a:p>
      </dgm:t>
    </dgm:pt>
    <dgm:pt modelId="{C957A8D4-A014-4902-8C6A-1A76B579728D}">
      <dgm:prSet phldrT="[Текст]" custT="1"/>
      <dgm:spPr/>
      <dgm:t>
        <a:bodyPr/>
        <a:lstStyle/>
        <a:p>
          <a:pPr algn="l"/>
          <a:r>
            <a:rPr lang="ru-RU" sz="1400" b="1" dirty="0" smtClean="0"/>
            <a:t>Предпринимательство</a:t>
          </a:r>
          <a:endParaRPr lang="ru-RU" sz="1400" b="1" dirty="0"/>
        </a:p>
      </dgm:t>
    </dgm:pt>
    <dgm:pt modelId="{978BD185-9C8C-4A2F-918C-70C78E845B0C}" type="parTrans" cxnId="{EDB06042-C94A-4514-9B19-7EBAE73DF54E}">
      <dgm:prSet/>
      <dgm:spPr/>
      <dgm:t>
        <a:bodyPr/>
        <a:lstStyle/>
        <a:p>
          <a:endParaRPr lang="ru-RU"/>
        </a:p>
      </dgm:t>
    </dgm:pt>
    <dgm:pt modelId="{5C499361-3D37-470C-B5EC-0C5CBF99210F}" type="sibTrans" cxnId="{EDB06042-C94A-4514-9B19-7EBAE73DF54E}">
      <dgm:prSet/>
      <dgm:spPr/>
      <dgm:t>
        <a:bodyPr/>
        <a:lstStyle/>
        <a:p>
          <a:endParaRPr lang="ru-RU"/>
        </a:p>
      </dgm:t>
    </dgm:pt>
    <dgm:pt modelId="{32440811-A4CC-4B58-BD70-CA09B37F66FA}">
      <dgm:prSet phldrT="[Текст]"/>
      <dgm:spPr/>
      <dgm:t>
        <a:bodyPr/>
        <a:lstStyle/>
        <a:p>
          <a:pPr algn="l"/>
          <a:endParaRPr lang="ru-RU" sz="1600" b="1" dirty="0"/>
        </a:p>
      </dgm:t>
    </dgm:pt>
    <dgm:pt modelId="{AA129BCE-8654-42D9-A656-DFDCC4845517}" type="parTrans" cxnId="{9521D34F-5008-4DF9-87C2-E7E5E70DC214}">
      <dgm:prSet/>
      <dgm:spPr/>
      <dgm:t>
        <a:bodyPr/>
        <a:lstStyle/>
        <a:p>
          <a:endParaRPr lang="ru-RU"/>
        </a:p>
      </dgm:t>
    </dgm:pt>
    <dgm:pt modelId="{1729AC7F-7EF1-4D7F-9DC9-9F5568E949F0}" type="sibTrans" cxnId="{9521D34F-5008-4DF9-87C2-E7E5E70DC214}">
      <dgm:prSet/>
      <dgm:spPr/>
      <dgm:t>
        <a:bodyPr/>
        <a:lstStyle/>
        <a:p>
          <a:endParaRPr lang="ru-RU"/>
        </a:p>
      </dgm:t>
    </dgm:pt>
    <dgm:pt modelId="{40615B96-A345-43A8-82E5-EB6A5807C29A}">
      <dgm:prSet phldrT="[Текст]" custT="1"/>
      <dgm:spPr/>
      <dgm:t>
        <a:bodyPr/>
        <a:lstStyle/>
        <a:p>
          <a:pPr algn="l"/>
          <a:r>
            <a:rPr lang="ru-RU" sz="1400" b="1" dirty="0" smtClean="0"/>
            <a:t>Лазерные технологии</a:t>
          </a:r>
          <a:endParaRPr lang="ru-RU" sz="1400" b="1" dirty="0"/>
        </a:p>
      </dgm:t>
    </dgm:pt>
    <dgm:pt modelId="{11F71B1A-224E-47C5-9348-49A29CC24B5A}" type="parTrans" cxnId="{2131718B-C8F9-4CFB-A4BC-D0F45D161310}">
      <dgm:prSet/>
      <dgm:spPr/>
      <dgm:t>
        <a:bodyPr/>
        <a:lstStyle/>
        <a:p>
          <a:endParaRPr lang="ru-RU"/>
        </a:p>
      </dgm:t>
    </dgm:pt>
    <dgm:pt modelId="{226083D5-B134-4103-B9ED-5B2761174842}" type="sibTrans" cxnId="{2131718B-C8F9-4CFB-A4BC-D0F45D161310}">
      <dgm:prSet/>
      <dgm:spPr/>
      <dgm:t>
        <a:bodyPr/>
        <a:lstStyle/>
        <a:p>
          <a:endParaRPr lang="ru-RU"/>
        </a:p>
      </dgm:t>
    </dgm:pt>
    <dgm:pt modelId="{36FCFA1A-DF4C-428E-9F5A-B12C6106EFD7}">
      <dgm:prSet phldrT="[Текст]" custT="1"/>
      <dgm:spPr/>
      <dgm:t>
        <a:bodyPr/>
        <a:lstStyle/>
        <a:p>
          <a:pPr algn="l"/>
          <a:r>
            <a:rPr lang="ru-RU" sz="1400" b="1" dirty="0" smtClean="0"/>
            <a:t>Корпоративная защита от внутренних угроз</a:t>
          </a:r>
          <a:endParaRPr lang="ru-RU" sz="1400" b="1" dirty="0"/>
        </a:p>
      </dgm:t>
    </dgm:pt>
    <dgm:pt modelId="{B68E39A9-0D9B-49DB-A2FB-83A0F9A4B4B3}" type="parTrans" cxnId="{3FAED4D2-49E0-4655-9B77-9CB801BFEA98}">
      <dgm:prSet/>
      <dgm:spPr/>
      <dgm:t>
        <a:bodyPr/>
        <a:lstStyle/>
        <a:p>
          <a:endParaRPr lang="ru-RU"/>
        </a:p>
      </dgm:t>
    </dgm:pt>
    <dgm:pt modelId="{798587B6-E360-4E4D-9D85-9C356EA10815}" type="sibTrans" cxnId="{3FAED4D2-49E0-4655-9B77-9CB801BFEA98}">
      <dgm:prSet/>
      <dgm:spPr/>
      <dgm:t>
        <a:bodyPr/>
        <a:lstStyle/>
        <a:p>
          <a:endParaRPr lang="ru-RU"/>
        </a:p>
      </dgm:t>
    </dgm:pt>
    <dgm:pt modelId="{FFDA5EEE-FE90-4AE3-9A7F-DC08A378D52A}">
      <dgm:prSet phldrT="[Текст]" custT="1"/>
      <dgm:spPr/>
      <dgm:t>
        <a:bodyPr/>
        <a:lstStyle/>
        <a:p>
          <a:r>
            <a:rPr lang="ru-RU" sz="1400" b="1" dirty="0" smtClean="0"/>
            <a:t> кейсы,</a:t>
          </a:r>
          <a:endParaRPr lang="ru-RU" sz="1400" b="1" dirty="0"/>
        </a:p>
      </dgm:t>
    </dgm:pt>
    <dgm:pt modelId="{9D69EB5C-854A-4A49-BA22-DD009D8D0D9A}" type="parTrans" cxnId="{A03DB188-3DE1-4027-BEE7-3080C744D5D1}">
      <dgm:prSet/>
      <dgm:spPr/>
      <dgm:t>
        <a:bodyPr/>
        <a:lstStyle/>
        <a:p>
          <a:endParaRPr lang="ru-RU"/>
        </a:p>
      </dgm:t>
    </dgm:pt>
    <dgm:pt modelId="{EC1B6787-0A13-4ADE-AC4E-1792F5236E7B}" type="sibTrans" cxnId="{A03DB188-3DE1-4027-BEE7-3080C744D5D1}">
      <dgm:prSet/>
      <dgm:spPr/>
      <dgm:t>
        <a:bodyPr/>
        <a:lstStyle/>
        <a:p>
          <a:endParaRPr lang="ru-RU"/>
        </a:p>
      </dgm:t>
    </dgm:pt>
    <dgm:pt modelId="{58E22EFB-29FF-43B0-B876-AB43A1E56591}">
      <dgm:prSet phldrT="[Текст]" custT="1"/>
      <dgm:spPr/>
      <dgm:t>
        <a:bodyPr/>
        <a:lstStyle/>
        <a:p>
          <a:r>
            <a:rPr lang="ru-RU" sz="1400" b="1" dirty="0" smtClean="0"/>
            <a:t> электронное обучение</a:t>
          </a:r>
          <a:endParaRPr lang="ru-RU" sz="1400" b="1" dirty="0"/>
        </a:p>
      </dgm:t>
    </dgm:pt>
    <dgm:pt modelId="{4CEBD606-592F-46D1-AE9C-C82F5C3B2F2B}" type="parTrans" cxnId="{918F109E-073C-48F5-A945-34C298CA8507}">
      <dgm:prSet/>
      <dgm:spPr/>
      <dgm:t>
        <a:bodyPr/>
        <a:lstStyle/>
        <a:p>
          <a:endParaRPr lang="ru-RU"/>
        </a:p>
      </dgm:t>
    </dgm:pt>
    <dgm:pt modelId="{703F720B-55C9-48D3-AE28-BC0A1DA15BF5}" type="sibTrans" cxnId="{918F109E-073C-48F5-A945-34C298CA8507}">
      <dgm:prSet/>
      <dgm:spPr/>
      <dgm:t>
        <a:bodyPr/>
        <a:lstStyle/>
        <a:p>
          <a:endParaRPr lang="ru-RU"/>
        </a:p>
      </dgm:t>
    </dgm:pt>
    <dgm:pt modelId="{3A7BC796-6A68-4B77-B2B7-3C4B414F0DE5}">
      <dgm:prSet phldrT="[Текст]" custT="1"/>
      <dgm:spPr/>
      <dgm:t>
        <a:bodyPr/>
        <a:lstStyle/>
        <a:p>
          <a:r>
            <a:rPr lang="ru-RU" sz="1400" b="1" dirty="0" smtClean="0"/>
            <a:t>сетевые  </a:t>
          </a:r>
          <a:r>
            <a:rPr lang="ru-RU" sz="1400" b="1" dirty="0" err="1" smtClean="0"/>
            <a:t>вебинары</a:t>
          </a:r>
          <a:r>
            <a:rPr lang="ru-RU" sz="1400" b="1" dirty="0" smtClean="0"/>
            <a:t> ,</a:t>
          </a:r>
          <a:endParaRPr lang="ru-RU" sz="1400" b="1" dirty="0"/>
        </a:p>
      </dgm:t>
    </dgm:pt>
    <dgm:pt modelId="{D06C911F-162A-4A94-A42B-C812A4C41003}" type="parTrans" cxnId="{21F81F60-A9E0-41A2-9CA1-32CA37111397}">
      <dgm:prSet/>
      <dgm:spPr/>
      <dgm:t>
        <a:bodyPr/>
        <a:lstStyle/>
        <a:p>
          <a:endParaRPr lang="ru-RU"/>
        </a:p>
      </dgm:t>
    </dgm:pt>
    <dgm:pt modelId="{718C02D2-6D3E-4CF9-8FEB-D863020BF03B}" type="sibTrans" cxnId="{21F81F60-A9E0-41A2-9CA1-32CA37111397}">
      <dgm:prSet/>
      <dgm:spPr/>
      <dgm:t>
        <a:bodyPr/>
        <a:lstStyle/>
        <a:p>
          <a:endParaRPr lang="ru-RU"/>
        </a:p>
      </dgm:t>
    </dgm:pt>
    <dgm:pt modelId="{C57CC095-1259-4274-AEDA-71E0010CDA63}">
      <dgm:prSet phldrT="[Текст]" custT="1"/>
      <dgm:spPr/>
      <dgm:t>
        <a:bodyPr/>
        <a:lstStyle/>
        <a:p>
          <a:r>
            <a:rPr lang="ru-RU" sz="1400" b="1" dirty="0" smtClean="0"/>
            <a:t>мастер-классы от Чемпионов </a:t>
          </a:r>
          <a:r>
            <a:rPr lang="en-US" sz="1400" b="1" dirty="0" smtClean="0"/>
            <a:t>WSR</a:t>
          </a:r>
          <a:r>
            <a:rPr lang="ru-RU" sz="1400" b="1" dirty="0" smtClean="0"/>
            <a:t> и призеров ВОПМ </a:t>
          </a:r>
          <a:endParaRPr lang="ru-RU" sz="1400" b="1" dirty="0"/>
        </a:p>
      </dgm:t>
    </dgm:pt>
    <dgm:pt modelId="{B3D42E7A-0D45-4591-82C4-4549F6D261F9}" type="parTrans" cxnId="{A760E2FE-3F6F-4E9B-B81C-D9D8BCCBEF65}">
      <dgm:prSet/>
      <dgm:spPr/>
      <dgm:t>
        <a:bodyPr/>
        <a:lstStyle/>
        <a:p>
          <a:endParaRPr lang="ru-RU"/>
        </a:p>
      </dgm:t>
    </dgm:pt>
    <dgm:pt modelId="{8370485F-0DD1-488E-9253-BB024201966A}" type="sibTrans" cxnId="{A760E2FE-3F6F-4E9B-B81C-D9D8BCCBEF65}">
      <dgm:prSet/>
      <dgm:spPr/>
      <dgm:t>
        <a:bodyPr/>
        <a:lstStyle/>
        <a:p>
          <a:endParaRPr lang="ru-RU"/>
        </a:p>
      </dgm:t>
    </dgm:pt>
    <dgm:pt modelId="{DD323395-04E9-4F58-A265-AD7FA0FF51D6}">
      <dgm:prSet phldrT="[Текст]" custT="1"/>
      <dgm:spPr/>
      <dgm:t>
        <a:bodyPr/>
        <a:lstStyle/>
        <a:p>
          <a:r>
            <a:rPr lang="ru-RU" sz="1400" b="1" dirty="0" smtClean="0"/>
            <a:t>тренинги на отработки компетенций на производственных полигонах</a:t>
          </a:r>
          <a:endParaRPr lang="ru-RU" sz="1400" b="1" dirty="0"/>
        </a:p>
      </dgm:t>
    </dgm:pt>
    <dgm:pt modelId="{35B29508-EBF0-49CF-A77C-D78E5451C47A}" type="parTrans" cxnId="{114C1F3D-4002-43F0-9867-DFF5EE9785CC}">
      <dgm:prSet/>
      <dgm:spPr/>
      <dgm:t>
        <a:bodyPr/>
        <a:lstStyle/>
        <a:p>
          <a:endParaRPr lang="ru-RU"/>
        </a:p>
      </dgm:t>
    </dgm:pt>
    <dgm:pt modelId="{7D2F579B-59EE-46C8-8917-E500F47827F1}" type="sibTrans" cxnId="{114C1F3D-4002-43F0-9867-DFF5EE9785CC}">
      <dgm:prSet/>
      <dgm:spPr/>
      <dgm:t>
        <a:bodyPr/>
        <a:lstStyle/>
        <a:p>
          <a:endParaRPr lang="ru-RU"/>
        </a:p>
      </dgm:t>
    </dgm:pt>
    <dgm:pt modelId="{D9A313A9-9A07-4368-935B-9096D699405A}">
      <dgm:prSet phldrT="[Текст]" custT="1"/>
      <dgm:spPr/>
      <dgm:t>
        <a:bodyPr/>
        <a:lstStyle/>
        <a:p>
          <a:r>
            <a:rPr lang="ru-RU" sz="1400" b="1" dirty="0" smtClean="0"/>
            <a:t>элементы дистанционного обучения, с виртуальной лабораторной средой</a:t>
          </a:r>
          <a:endParaRPr lang="ru-RU" sz="1400" b="1" dirty="0"/>
        </a:p>
      </dgm:t>
    </dgm:pt>
    <dgm:pt modelId="{D8E92D09-8557-4D3D-AD6C-0E795CFA9112}" type="parTrans" cxnId="{387EBA49-1C09-4E71-B820-D5CDDE345077}">
      <dgm:prSet/>
      <dgm:spPr/>
      <dgm:t>
        <a:bodyPr/>
        <a:lstStyle/>
        <a:p>
          <a:endParaRPr lang="ru-RU"/>
        </a:p>
      </dgm:t>
    </dgm:pt>
    <dgm:pt modelId="{D1B23759-F1A3-45D8-8369-BBF38210EDF5}" type="sibTrans" cxnId="{387EBA49-1C09-4E71-B820-D5CDDE345077}">
      <dgm:prSet/>
      <dgm:spPr/>
      <dgm:t>
        <a:bodyPr/>
        <a:lstStyle/>
        <a:p>
          <a:endParaRPr lang="ru-RU"/>
        </a:p>
      </dgm:t>
    </dgm:pt>
    <dgm:pt modelId="{27E2B780-10FD-438B-8462-B7ED02343FEC}" type="pres">
      <dgm:prSet presAssocID="{BF399D95-446C-432C-AA89-9487354DBD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58D851-3E2D-4FC4-AAAB-CA7794AD12CD}" type="pres">
      <dgm:prSet presAssocID="{80497ED5-E2F5-4F20-A365-9DC7B7BE8A69}" presName="composite" presStyleCnt="0"/>
      <dgm:spPr/>
      <dgm:t>
        <a:bodyPr/>
        <a:lstStyle/>
        <a:p>
          <a:endParaRPr lang="ru-RU"/>
        </a:p>
      </dgm:t>
    </dgm:pt>
    <dgm:pt modelId="{9BD9BE80-B61B-42DB-8293-5F4BAB2A1EF4}" type="pres">
      <dgm:prSet presAssocID="{80497ED5-E2F5-4F20-A365-9DC7B7BE8A69}" presName="parTx" presStyleLbl="alignNode1" presStyleIdx="0" presStyleCnt="2" custLinFactNeighborX="342" custLinFactNeighborY="-176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149F3-241F-4439-9D05-FD3588CAA3B7}" type="pres">
      <dgm:prSet presAssocID="{80497ED5-E2F5-4F20-A365-9DC7B7BE8A69}" presName="desTx" presStyleLbl="alignAccFollowNode1" presStyleIdx="0" presStyleCnt="2" custLinFactNeighborX="342" custLinFactNeighborY="-7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94453-40CE-4B6E-9EDD-619D2590195C}" type="pres">
      <dgm:prSet presAssocID="{6E6201C1-2B16-44C1-B780-51891E819BE4}" presName="space" presStyleCnt="0"/>
      <dgm:spPr/>
      <dgm:t>
        <a:bodyPr/>
        <a:lstStyle/>
        <a:p>
          <a:endParaRPr lang="ru-RU"/>
        </a:p>
      </dgm:t>
    </dgm:pt>
    <dgm:pt modelId="{8A142342-E452-42D3-B70A-0FE85221E6DA}" type="pres">
      <dgm:prSet presAssocID="{E0243493-A9C7-45D1-9E99-5C2A53D698A3}" presName="composite" presStyleCnt="0"/>
      <dgm:spPr/>
      <dgm:t>
        <a:bodyPr/>
        <a:lstStyle/>
        <a:p>
          <a:endParaRPr lang="ru-RU"/>
        </a:p>
      </dgm:t>
    </dgm:pt>
    <dgm:pt modelId="{6D677193-62BA-4749-A118-6381F8A5A387}" type="pres">
      <dgm:prSet presAssocID="{E0243493-A9C7-45D1-9E99-5C2A53D698A3}" presName="parTx" presStyleLbl="alignNode1" presStyleIdx="1" presStyleCnt="2" custLinFactNeighborX="-1595" custLinFactNeighborY="-180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D697F-765C-4567-9F7C-8CBFF35625D1}" type="pres">
      <dgm:prSet presAssocID="{E0243493-A9C7-45D1-9E99-5C2A53D698A3}" presName="desTx" presStyleLbl="alignAccFollowNode1" presStyleIdx="1" presStyleCnt="2" custScaleY="100000" custLinFactNeighborX="-1914" custLinFactNeighborY="-7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E369A4-4A61-438D-A013-C954CD844FE4}" type="presOf" srcId="{E0243493-A9C7-45D1-9E99-5C2A53D698A3}" destId="{6D677193-62BA-4749-A118-6381F8A5A387}" srcOrd="0" destOrd="0" presId="urn:microsoft.com/office/officeart/2005/8/layout/hList1"/>
    <dgm:cxn modelId="{F257F715-4F01-4853-98CD-1D5F6EF48059}" type="presOf" srcId="{36FCFA1A-DF4C-428E-9F5A-B12C6106EFD7}" destId="{D87D697F-765C-4567-9F7C-8CBFF35625D1}" srcOrd="0" destOrd="6" presId="urn:microsoft.com/office/officeart/2005/8/layout/hList1"/>
    <dgm:cxn modelId="{A06CFD6E-4AA1-4457-90FF-D42D51767960}" type="presOf" srcId="{C957A8D4-A014-4902-8C6A-1A76B579728D}" destId="{D87D697F-765C-4567-9F7C-8CBFF35625D1}" srcOrd="0" destOrd="4" presId="urn:microsoft.com/office/officeart/2005/8/layout/hList1"/>
    <dgm:cxn modelId="{FFED2183-820C-4348-8D56-633C41078AC4}" srcId="{80497ED5-E2F5-4F20-A365-9DC7B7BE8A69}" destId="{87F7C567-D7B2-4367-B00F-BAF8D5509604}" srcOrd="0" destOrd="0" parTransId="{3F0A9EA4-43B3-4C6D-9527-6908D7D5F270}" sibTransId="{B4787491-BE34-4D58-A621-4A54A9022464}"/>
    <dgm:cxn modelId="{4D768B7E-A78C-465C-A263-A7673E4D3ABA}" type="presOf" srcId="{4D959B46-4257-4DDC-ACB8-8B45A4941CCB}" destId="{D87D697F-765C-4567-9F7C-8CBFF35625D1}" srcOrd="0" destOrd="1" presId="urn:microsoft.com/office/officeart/2005/8/layout/hList1"/>
    <dgm:cxn modelId="{604DB436-8859-45A3-A9C9-73214BA12ADC}" type="presOf" srcId="{87F7C567-D7B2-4367-B00F-BAF8D5509604}" destId="{A1A149F3-241F-4439-9D05-FD3588CAA3B7}" srcOrd="0" destOrd="0" presId="urn:microsoft.com/office/officeart/2005/8/layout/hList1"/>
    <dgm:cxn modelId="{5BAD8664-A1AD-4A79-A362-D4C64F093E0E}" srcId="{E0243493-A9C7-45D1-9E99-5C2A53D698A3}" destId="{385C7FB8-31C8-49A7-8F33-2FA524A9CEA6}" srcOrd="2" destOrd="0" parTransId="{08B70C96-124A-40E2-A6BF-9D0192359500}" sibTransId="{BA832577-A6C6-4FA8-A931-029F67DD56E0}"/>
    <dgm:cxn modelId="{918F109E-073C-48F5-A945-34C298CA8507}" srcId="{80497ED5-E2F5-4F20-A365-9DC7B7BE8A69}" destId="{58E22EFB-29FF-43B0-B876-AB43A1E56591}" srcOrd="4" destOrd="0" parTransId="{4CEBD606-592F-46D1-AE9C-C82F5C3B2F2B}" sibTransId="{703F720B-55C9-48D3-AE28-BC0A1DA15BF5}"/>
    <dgm:cxn modelId="{A760E2FE-3F6F-4E9B-B81C-D9D8BCCBEF65}" srcId="{80497ED5-E2F5-4F20-A365-9DC7B7BE8A69}" destId="{C57CC095-1259-4274-AEDA-71E0010CDA63}" srcOrd="1" destOrd="0" parTransId="{B3D42E7A-0D45-4591-82C4-4549F6D261F9}" sibTransId="{8370485F-0DD1-488E-9253-BB024201966A}"/>
    <dgm:cxn modelId="{52928863-5818-4247-9086-B27F781ED10F}" type="presOf" srcId="{6CC13A65-DD0E-4323-8EC1-D1C03A0DCEE6}" destId="{D87D697F-765C-4567-9F7C-8CBFF35625D1}" srcOrd="0" destOrd="3" presId="urn:microsoft.com/office/officeart/2005/8/layout/hList1"/>
    <dgm:cxn modelId="{387EBA49-1C09-4E71-B820-D5CDDE345077}" srcId="{80497ED5-E2F5-4F20-A365-9DC7B7BE8A69}" destId="{D9A313A9-9A07-4368-935B-9096D699405A}" srcOrd="5" destOrd="0" parTransId="{D8E92D09-8557-4D3D-AD6C-0E795CFA9112}" sibTransId="{D1B23759-F1A3-45D8-8369-BBF38210EDF5}"/>
    <dgm:cxn modelId="{EDB06042-C94A-4514-9B19-7EBAE73DF54E}" srcId="{E0243493-A9C7-45D1-9E99-5C2A53D698A3}" destId="{C957A8D4-A014-4902-8C6A-1A76B579728D}" srcOrd="4" destOrd="0" parTransId="{978BD185-9C8C-4A2F-918C-70C78E845B0C}" sibTransId="{5C499361-3D37-470C-B5EC-0C5CBF99210F}"/>
    <dgm:cxn modelId="{9521D34F-5008-4DF9-87C2-E7E5E70DC214}" srcId="{E0243493-A9C7-45D1-9E99-5C2A53D698A3}" destId="{32440811-A4CC-4B58-BD70-CA09B37F66FA}" srcOrd="7" destOrd="0" parTransId="{AA129BCE-8654-42D9-A656-DFDCC4845517}" sibTransId="{1729AC7F-7EF1-4D7F-9DC9-9F5568E949F0}"/>
    <dgm:cxn modelId="{2131718B-C8F9-4CFB-A4BC-D0F45D161310}" srcId="{E0243493-A9C7-45D1-9E99-5C2A53D698A3}" destId="{40615B96-A345-43A8-82E5-EB6A5807C29A}" srcOrd="5" destOrd="0" parTransId="{11F71B1A-224E-47C5-9348-49A29CC24B5A}" sibTransId="{226083D5-B134-4103-B9ED-5B2761174842}"/>
    <dgm:cxn modelId="{C36F31C8-2C58-4A2D-93E7-B45F50450B4B}" srcId="{E0243493-A9C7-45D1-9E99-5C2A53D698A3}" destId="{BE6C907C-9349-4FCC-8E3D-581E9FE06533}" srcOrd="0" destOrd="0" parTransId="{60DF620D-EFAD-4C31-8B6B-FB84461F1349}" sibTransId="{D554CB73-1C79-4A7B-B31C-3D2DBBC53012}"/>
    <dgm:cxn modelId="{D7F7A129-A8FA-4047-A98B-DA4E20AD9F23}" type="presOf" srcId="{C57CC095-1259-4274-AEDA-71E0010CDA63}" destId="{A1A149F3-241F-4439-9D05-FD3588CAA3B7}" srcOrd="0" destOrd="1" presId="urn:microsoft.com/office/officeart/2005/8/layout/hList1"/>
    <dgm:cxn modelId="{9AB30A7E-3DCE-40D5-BBFD-299F8FD7121E}" type="presOf" srcId="{58E22EFB-29FF-43B0-B876-AB43A1E56591}" destId="{A1A149F3-241F-4439-9D05-FD3588CAA3B7}" srcOrd="0" destOrd="4" presId="urn:microsoft.com/office/officeart/2005/8/layout/hList1"/>
    <dgm:cxn modelId="{168E1A6E-8C60-4505-85F9-E089C9E0685D}" srcId="{E0243493-A9C7-45D1-9E99-5C2A53D698A3}" destId="{4D959B46-4257-4DDC-ACB8-8B45A4941CCB}" srcOrd="1" destOrd="0" parTransId="{597AE5B0-7B23-4802-9C6B-3DD99264A9CD}" sibTransId="{692E5387-C70B-4D4F-BFD5-763D1DD01CB3}"/>
    <dgm:cxn modelId="{399969F6-6DAA-4795-A5F5-1FC1972BE08E}" type="presOf" srcId="{FFDA5EEE-FE90-4AE3-9A7F-DC08A378D52A}" destId="{A1A149F3-241F-4439-9D05-FD3588CAA3B7}" srcOrd="0" destOrd="3" presId="urn:microsoft.com/office/officeart/2005/8/layout/hList1"/>
    <dgm:cxn modelId="{3FAED4D2-49E0-4655-9B77-9CB801BFEA98}" srcId="{E0243493-A9C7-45D1-9E99-5C2A53D698A3}" destId="{36FCFA1A-DF4C-428E-9F5A-B12C6106EFD7}" srcOrd="6" destOrd="0" parTransId="{B68E39A9-0D9B-49DB-A2FB-83A0F9A4B4B3}" sibTransId="{798587B6-E360-4E4D-9D85-9C356EA10815}"/>
    <dgm:cxn modelId="{7FB726FF-246E-4446-A1DB-8EF214E8D601}" srcId="{E0243493-A9C7-45D1-9E99-5C2A53D698A3}" destId="{6CC13A65-DD0E-4323-8EC1-D1C03A0DCEE6}" srcOrd="3" destOrd="0" parTransId="{F85D2D5A-5523-4C50-96C3-0E8BF18514D2}" sibTransId="{62102301-6179-4158-B35F-20FC0F50657D}"/>
    <dgm:cxn modelId="{28B11F80-9602-4462-85A2-35DBC15DAE58}" type="presOf" srcId="{D9A313A9-9A07-4368-935B-9096D699405A}" destId="{A1A149F3-241F-4439-9D05-FD3588CAA3B7}" srcOrd="0" destOrd="5" presId="urn:microsoft.com/office/officeart/2005/8/layout/hList1"/>
    <dgm:cxn modelId="{060CA60E-D407-4F9D-B6EB-825D38B5AADF}" srcId="{BF399D95-446C-432C-AA89-9487354DBDE5}" destId="{80497ED5-E2F5-4F20-A365-9DC7B7BE8A69}" srcOrd="0" destOrd="0" parTransId="{D9648404-4932-4956-AAF4-B216242F017C}" sibTransId="{6E6201C1-2B16-44C1-B780-51891E819BE4}"/>
    <dgm:cxn modelId="{994E87B1-958C-40C3-A2B1-71AED2CB8366}" type="presOf" srcId="{DD323395-04E9-4F58-A265-AD7FA0FF51D6}" destId="{A1A149F3-241F-4439-9D05-FD3588CAA3B7}" srcOrd="0" destOrd="6" presId="urn:microsoft.com/office/officeart/2005/8/layout/hList1"/>
    <dgm:cxn modelId="{E318B3AC-A4BA-44FD-AA8A-8F3A13E032FA}" type="presOf" srcId="{80497ED5-E2F5-4F20-A365-9DC7B7BE8A69}" destId="{9BD9BE80-B61B-42DB-8293-5F4BAB2A1EF4}" srcOrd="0" destOrd="0" presId="urn:microsoft.com/office/officeart/2005/8/layout/hList1"/>
    <dgm:cxn modelId="{21F81F60-A9E0-41A2-9CA1-32CA37111397}" srcId="{80497ED5-E2F5-4F20-A365-9DC7B7BE8A69}" destId="{3A7BC796-6A68-4B77-B2B7-3C4B414F0DE5}" srcOrd="2" destOrd="0" parTransId="{D06C911F-162A-4A94-A42B-C812A4C41003}" sibTransId="{718C02D2-6D3E-4CF9-8FEB-D863020BF03B}"/>
    <dgm:cxn modelId="{340AC345-6B33-459E-97F2-2CB2FFD53A66}" type="presOf" srcId="{3A7BC796-6A68-4B77-B2B7-3C4B414F0DE5}" destId="{A1A149F3-241F-4439-9D05-FD3588CAA3B7}" srcOrd="0" destOrd="2" presId="urn:microsoft.com/office/officeart/2005/8/layout/hList1"/>
    <dgm:cxn modelId="{5F64C361-AC6D-45E8-ACF5-71022E483C55}" type="presOf" srcId="{40615B96-A345-43A8-82E5-EB6A5807C29A}" destId="{D87D697F-765C-4567-9F7C-8CBFF35625D1}" srcOrd="0" destOrd="5" presId="urn:microsoft.com/office/officeart/2005/8/layout/hList1"/>
    <dgm:cxn modelId="{A03DB188-3DE1-4027-BEE7-3080C744D5D1}" srcId="{80497ED5-E2F5-4F20-A365-9DC7B7BE8A69}" destId="{FFDA5EEE-FE90-4AE3-9A7F-DC08A378D52A}" srcOrd="3" destOrd="0" parTransId="{9D69EB5C-854A-4A49-BA22-DD009D8D0D9A}" sibTransId="{EC1B6787-0A13-4ADE-AC4E-1792F5236E7B}"/>
    <dgm:cxn modelId="{F739599D-9B8F-4A97-931B-561E205070D9}" type="presOf" srcId="{32440811-A4CC-4B58-BD70-CA09B37F66FA}" destId="{D87D697F-765C-4567-9F7C-8CBFF35625D1}" srcOrd="0" destOrd="7" presId="urn:microsoft.com/office/officeart/2005/8/layout/hList1"/>
    <dgm:cxn modelId="{708B8C8E-BBD7-4A60-A297-7208C620F1B9}" type="presOf" srcId="{BF399D95-446C-432C-AA89-9487354DBDE5}" destId="{27E2B780-10FD-438B-8462-B7ED02343FEC}" srcOrd="0" destOrd="0" presId="urn:microsoft.com/office/officeart/2005/8/layout/hList1"/>
    <dgm:cxn modelId="{114C1F3D-4002-43F0-9867-DFF5EE9785CC}" srcId="{80497ED5-E2F5-4F20-A365-9DC7B7BE8A69}" destId="{DD323395-04E9-4F58-A265-AD7FA0FF51D6}" srcOrd="6" destOrd="0" parTransId="{35B29508-EBF0-49CF-A77C-D78E5451C47A}" sibTransId="{7D2F579B-59EE-46C8-8917-E500F47827F1}"/>
    <dgm:cxn modelId="{3FA808BD-B3BA-4DEF-98C9-07CC420D84BB}" type="presOf" srcId="{BE6C907C-9349-4FCC-8E3D-581E9FE06533}" destId="{D87D697F-765C-4567-9F7C-8CBFF35625D1}" srcOrd="0" destOrd="0" presId="urn:microsoft.com/office/officeart/2005/8/layout/hList1"/>
    <dgm:cxn modelId="{8DBB7764-95E7-4EED-8ED9-351103FB8645}" srcId="{BF399D95-446C-432C-AA89-9487354DBDE5}" destId="{E0243493-A9C7-45D1-9E99-5C2A53D698A3}" srcOrd="1" destOrd="0" parTransId="{E6D10850-091C-4FE3-B954-63CA0E70ED1F}" sibTransId="{17138382-98B5-40E4-AD3D-A3120EE7472A}"/>
    <dgm:cxn modelId="{5E175639-2422-481D-9188-1B85F14340D6}" type="presOf" srcId="{385C7FB8-31C8-49A7-8F33-2FA524A9CEA6}" destId="{D87D697F-765C-4567-9F7C-8CBFF35625D1}" srcOrd="0" destOrd="2" presId="urn:microsoft.com/office/officeart/2005/8/layout/hList1"/>
    <dgm:cxn modelId="{4B4B5E2A-4281-4B7B-AA74-D8A8052CA6F4}" type="presParOf" srcId="{27E2B780-10FD-438B-8462-B7ED02343FEC}" destId="{D758D851-3E2D-4FC4-AAAB-CA7794AD12CD}" srcOrd="0" destOrd="0" presId="urn:microsoft.com/office/officeart/2005/8/layout/hList1"/>
    <dgm:cxn modelId="{FDC62DF2-CC79-47E5-BD73-7FC6BD2278C9}" type="presParOf" srcId="{D758D851-3E2D-4FC4-AAAB-CA7794AD12CD}" destId="{9BD9BE80-B61B-42DB-8293-5F4BAB2A1EF4}" srcOrd="0" destOrd="0" presId="urn:microsoft.com/office/officeart/2005/8/layout/hList1"/>
    <dgm:cxn modelId="{C40B9BBF-491C-4D84-BD56-C4596937FEE7}" type="presParOf" srcId="{D758D851-3E2D-4FC4-AAAB-CA7794AD12CD}" destId="{A1A149F3-241F-4439-9D05-FD3588CAA3B7}" srcOrd="1" destOrd="0" presId="urn:microsoft.com/office/officeart/2005/8/layout/hList1"/>
    <dgm:cxn modelId="{6146D2AA-B831-4AA2-8632-D5B5392BF648}" type="presParOf" srcId="{27E2B780-10FD-438B-8462-B7ED02343FEC}" destId="{22694453-40CE-4B6E-9EDD-619D2590195C}" srcOrd="1" destOrd="0" presId="urn:microsoft.com/office/officeart/2005/8/layout/hList1"/>
    <dgm:cxn modelId="{D20EE0ED-2AC9-4FD6-8441-04CCC82FE03D}" type="presParOf" srcId="{27E2B780-10FD-438B-8462-B7ED02343FEC}" destId="{8A142342-E452-42D3-B70A-0FE85221E6DA}" srcOrd="2" destOrd="0" presId="urn:microsoft.com/office/officeart/2005/8/layout/hList1"/>
    <dgm:cxn modelId="{66AB7336-AF4D-4FD3-A819-11912F1AD12C}" type="presParOf" srcId="{8A142342-E452-42D3-B70A-0FE85221E6DA}" destId="{6D677193-62BA-4749-A118-6381F8A5A387}" srcOrd="0" destOrd="0" presId="urn:microsoft.com/office/officeart/2005/8/layout/hList1"/>
    <dgm:cxn modelId="{C5344E25-DA81-4AB4-BD34-DD480E365538}" type="presParOf" srcId="{8A142342-E452-42D3-B70A-0FE85221E6DA}" destId="{D87D697F-765C-4567-9F7C-8CBFF35625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969AA5-2BEE-469A-828B-52D69E822527}" type="doc">
      <dgm:prSet loTypeId="urn:microsoft.com/office/officeart/2005/8/layout/b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2155C1-DF70-4998-A944-5F8B07C8B98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Договора с предприятиями</a:t>
          </a:r>
          <a:endParaRPr lang="ru-RU" sz="1400" b="1" dirty="0">
            <a:solidFill>
              <a:schemeClr val="tx1"/>
            </a:solidFill>
          </a:endParaRPr>
        </a:p>
      </dgm:t>
    </dgm:pt>
    <dgm:pt modelId="{E55848CB-2714-426D-A551-52B16D7A59A6}" type="parTrans" cxnId="{CB96A5E9-C17E-4E20-ADA5-B184AB8D6257}">
      <dgm:prSet/>
      <dgm:spPr/>
      <dgm:t>
        <a:bodyPr/>
        <a:lstStyle/>
        <a:p>
          <a:endParaRPr lang="ru-RU"/>
        </a:p>
      </dgm:t>
    </dgm:pt>
    <dgm:pt modelId="{17CE617C-5DA4-4910-9E2F-5EB3E1D3ED05}" type="sibTrans" cxnId="{CB96A5E9-C17E-4E20-ADA5-B184AB8D6257}">
      <dgm:prSet/>
      <dgm:spPr/>
      <dgm:t>
        <a:bodyPr/>
        <a:lstStyle/>
        <a:p>
          <a:endParaRPr lang="ru-RU"/>
        </a:p>
      </dgm:t>
    </dgm:pt>
    <dgm:pt modelId="{A313C26C-9580-4596-B982-6A9931C6D90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</a:rPr>
            <a:t>Возможность совмещения работы и обучения  с последующим зачетом практик </a:t>
          </a:r>
          <a:endParaRPr lang="ru-RU" sz="1400" b="1" dirty="0">
            <a:solidFill>
              <a:srgbClr val="FF0000"/>
            </a:solidFill>
          </a:endParaRPr>
        </a:p>
      </dgm:t>
    </dgm:pt>
    <dgm:pt modelId="{5D227042-7A16-41DC-9058-7986EA139B11}" type="parTrans" cxnId="{6223C4B4-BC11-4C06-AD4B-5AF796518731}">
      <dgm:prSet/>
      <dgm:spPr/>
      <dgm:t>
        <a:bodyPr/>
        <a:lstStyle/>
        <a:p>
          <a:endParaRPr lang="ru-RU"/>
        </a:p>
      </dgm:t>
    </dgm:pt>
    <dgm:pt modelId="{CD7B40E8-C116-428C-9E4E-4E84411C2E15}" type="sibTrans" cxnId="{6223C4B4-BC11-4C06-AD4B-5AF796518731}">
      <dgm:prSet/>
      <dgm:spPr/>
      <dgm:t>
        <a:bodyPr/>
        <a:lstStyle/>
        <a:p>
          <a:endParaRPr lang="ru-RU"/>
        </a:p>
      </dgm:t>
    </dgm:pt>
    <dgm:pt modelId="{50D5EB61-907C-4B8F-A562-39F98B4C8BEA}" type="pres">
      <dgm:prSet presAssocID="{58969AA5-2BEE-469A-828B-52D69E822527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574639-5156-4FC8-AE20-0C59621E38E7}" type="pres">
      <dgm:prSet presAssocID="{F02155C1-DF70-4998-A944-5F8B07C8B98C}" presName="compNode" presStyleCnt="0"/>
      <dgm:spPr/>
    </dgm:pt>
    <dgm:pt modelId="{7C39C549-F743-45C3-B826-952CC1028CB7}" type="pres">
      <dgm:prSet presAssocID="{F02155C1-DF70-4998-A944-5F8B07C8B98C}" presName="childRect" presStyleLbl="bgAcc1" presStyleIdx="0" presStyleCnt="1" custLinFactNeighborX="6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D9D97-012B-4701-A712-1DAB0ADEB578}" type="pres">
      <dgm:prSet presAssocID="{F02155C1-DF70-4998-A944-5F8B07C8B98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E4863-C9A3-40DA-8DE9-008F3D8C939B}" type="pres">
      <dgm:prSet presAssocID="{F02155C1-DF70-4998-A944-5F8B07C8B98C}" presName="parentRect" presStyleLbl="alignNode1" presStyleIdx="0" presStyleCnt="1" custLinFactNeighborX="6049" custLinFactNeighborY="-5438"/>
      <dgm:spPr/>
      <dgm:t>
        <a:bodyPr/>
        <a:lstStyle/>
        <a:p>
          <a:endParaRPr lang="ru-RU"/>
        </a:p>
      </dgm:t>
    </dgm:pt>
    <dgm:pt modelId="{2B678794-9B63-4D3D-987F-D13214B03403}" type="pres">
      <dgm:prSet presAssocID="{F02155C1-DF70-4998-A944-5F8B07C8B98C}" presName="adorn" presStyleLbl="fgAccFollow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</dgm:ptLst>
  <dgm:cxnLst>
    <dgm:cxn modelId="{5CE9AFAF-06A4-47D4-ACB7-77AB5AF0510E}" type="presOf" srcId="{F02155C1-DF70-4998-A944-5F8B07C8B98C}" destId="{7EBE4863-C9A3-40DA-8DE9-008F3D8C939B}" srcOrd="1" destOrd="0" presId="urn:microsoft.com/office/officeart/2005/8/layout/bList2"/>
    <dgm:cxn modelId="{6223C4B4-BC11-4C06-AD4B-5AF796518731}" srcId="{F02155C1-DF70-4998-A944-5F8B07C8B98C}" destId="{A313C26C-9580-4596-B982-6A9931C6D902}" srcOrd="0" destOrd="0" parTransId="{5D227042-7A16-41DC-9058-7986EA139B11}" sibTransId="{CD7B40E8-C116-428C-9E4E-4E84411C2E15}"/>
    <dgm:cxn modelId="{71E80EFF-7855-4550-8847-D5140A9E4D15}" type="presOf" srcId="{A313C26C-9580-4596-B982-6A9931C6D902}" destId="{7C39C549-F743-45C3-B826-952CC1028CB7}" srcOrd="0" destOrd="0" presId="urn:microsoft.com/office/officeart/2005/8/layout/bList2"/>
    <dgm:cxn modelId="{53741EF9-0669-4A8F-90DD-328E50D283A0}" type="presOf" srcId="{F02155C1-DF70-4998-A944-5F8B07C8B98C}" destId="{58BD9D97-012B-4701-A712-1DAB0ADEB578}" srcOrd="0" destOrd="0" presId="urn:microsoft.com/office/officeart/2005/8/layout/bList2"/>
    <dgm:cxn modelId="{3D758A15-0771-4852-89C9-C36227ED64A3}" type="presOf" srcId="{58969AA5-2BEE-469A-828B-52D69E822527}" destId="{50D5EB61-907C-4B8F-A562-39F98B4C8BEA}" srcOrd="0" destOrd="0" presId="urn:microsoft.com/office/officeart/2005/8/layout/bList2"/>
    <dgm:cxn modelId="{CB96A5E9-C17E-4E20-ADA5-B184AB8D6257}" srcId="{58969AA5-2BEE-469A-828B-52D69E822527}" destId="{F02155C1-DF70-4998-A944-5F8B07C8B98C}" srcOrd="0" destOrd="0" parTransId="{E55848CB-2714-426D-A551-52B16D7A59A6}" sibTransId="{17CE617C-5DA4-4910-9E2F-5EB3E1D3ED05}"/>
    <dgm:cxn modelId="{B8534776-4363-4FB8-BECB-DA8DB99C7955}" type="presParOf" srcId="{50D5EB61-907C-4B8F-A562-39F98B4C8BEA}" destId="{C1574639-5156-4FC8-AE20-0C59621E38E7}" srcOrd="0" destOrd="0" presId="urn:microsoft.com/office/officeart/2005/8/layout/bList2"/>
    <dgm:cxn modelId="{CA967B47-4F7E-4431-AF9A-6884B54D56F3}" type="presParOf" srcId="{C1574639-5156-4FC8-AE20-0C59621E38E7}" destId="{7C39C549-F743-45C3-B826-952CC1028CB7}" srcOrd="0" destOrd="0" presId="urn:microsoft.com/office/officeart/2005/8/layout/bList2"/>
    <dgm:cxn modelId="{14930EA8-6BEB-42BB-9286-C272304E9D64}" type="presParOf" srcId="{C1574639-5156-4FC8-AE20-0C59621E38E7}" destId="{58BD9D97-012B-4701-A712-1DAB0ADEB578}" srcOrd="1" destOrd="0" presId="urn:microsoft.com/office/officeart/2005/8/layout/bList2"/>
    <dgm:cxn modelId="{C393B5F1-B968-46A5-BF6E-9B3EBCF208D3}" type="presParOf" srcId="{C1574639-5156-4FC8-AE20-0C59621E38E7}" destId="{7EBE4863-C9A3-40DA-8DE9-008F3D8C939B}" srcOrd="2" destOrd="0" presId="urn:microsoft.com/office/officeart/2005/8/layout/bList2"/>
    <dgm:cxn modelId="{A13F326A-731A-4414-8670-D54C2D4DE9E9}" type="presParOf" srcId="{C1574639-5156-4FC8-AE20-0C59621E38E7}" destId="{2B678794-9B63-4D3D-987F-D13214B0340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E6F3AE-E2CA-46A5-AFD0-EEB8C56D92B9}" type="doc">
      <dgm:prSet loTypeId="urn:microsoft.com/office/officeart/2008/layout/PictureLineup" loCatId="pictur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35B96ED-E3C6-41C6-B776-6A1A782635B6}">
      <dgm:prSet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Дисциплина История - занятия призовых мест в проекте   Музеи, парки, усадьбы  </a:t>
          </a:r>
          <a:endParaRPr lang="ru-RU" sz="1200" b="1" dirty="0">
            <a:solidFill>
              <a:schemeClr val="tx1"/>
            </a:solidFill>
          </a:endParaRPr>
        </a:p>
      </dgm:t>
    </dgm:pt>
    <dgm:pt modelId="{7B3FC252-AD55-42A8-9D86-D73DD283E910}" type="parTrans" cxnId="{BDDEB63C-EE63-457A-93FD-0E64D700E74D}">
      <dgm:prSet/>
      <dgm:spPr/>
      <dgm:t>
        <a:bodyPr/>
        <a:lstStyle/>
        <a:p>
          <a:endParaRPr lang="ru-RU"/>
        </a:p>
      </dgm:t>
    </dgm:pt>
    <dgm:pt modelId="{34F83733-F458-4995-A0A8-D7C713B181C5}" type="sibTrans" cxnId="{BDDEB63C-EE63-457A-93FD-0E64D700E74D}">
      <dgm:prSet/>
      <dgm:spPr/>
      <dgm:t>
        <a:bodyPr/>
        <a:lstStyle/>
        <a:p>
          <a:endParaRPr lang="ru-RU"/>
        </a:p>
      </dgm:t>
    </dgm:pt>
    <dgm:pt modelId="{84D4FEC5-989F-4360-9094-81A994053F3C}">
      <dgm:prSet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Физическая культура – в соответствии с инструктивным письмом ДОГМ </a:t>
          </a:r>
        </a:p>
      </dgm:t>
    </dgm:pt>
    <dgm:pt modelId="{24D751C4-9A30-403C-9C50-73364671B64E}" type="parTrans" cxnId="{4EC3C565-AB03-4D6D-B6DF-EF1D8BF54257}">
      <dgm:prSet/>
      <dgm:spPr/>
      <dgm:t>
        <a:bodyPr/>
        <a:lstStyle/>
        <a:p>
          <a:endParaRPr lang="ru-RU"/>
        </a:p>
      </dgm:t>
    </dgm:pt>
    <dgm:pt modelId="{9B3EF9E2-DBBA-4270-A3AB-BF9AD320D119}" type="sibTrans" cxnId="{4EC3C565-AB03-4D6D-B6DF-EF1D8BF54257}">
      <dgm:prSet/>
      <dgm:spPr/>
      <dgm:t>
        <a:bodyPr/>
        <a:lstStyle/>
        <a:p>
          <a:endParaRPr lang="ru-RU"/>
        </a:p>
      </dgm:t>
    </dgm:pt>
    <dgm:pt modelId="{F38C24E7-6636-4D19-9145-4EAFEDE12220}">
      <dgm:prSet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МДК и профессиональные модули (а так же их элементы), в том случае если обучающий освоил соответствующие профессиональные   компетенции, полученные параллельно с основным обучением в кружках, по программам ДПО, в других образовательных учреждениях, на месте работы (для студентов, совмещающих учебу и работу).и досрочно сдал  к\р, з, д\з и Э , предусмотренные  УП.</a:t>
          </a:r>
          <a:endParaRPr lang="ru-RU" sz="1200" b="1" dirty="0">
            <a:solidFill>
              <a:schemeClr val="tx1"/>
            </a:solidFill>
          </a:endParaRPr>
        </a:p>
      </dgm:t>
    </dgm:pt>
    <dgm:pt modelId="{F7C63FD7-7ABE-40EF-AAE5-CFE042D88674}" type="parTrans" cxnId="{A84691EF-5780-4A4A-AA1A-94C17C392CD4}">
      <dgm:prSet/>
      <dgm:spPr/>
      <dgm:t>
        <a:bodyPr/>
        <a:lstStyle/>
        <a:p>
          <a:endParaRPr lang="ru-RU"/>
        </a:p>
      </dgm:t>
    </dgm:pt>
    <dgm:pt modelId="{FFE822A7-402F-4869-85BF-4FE58B9E01AB}" type="sibTrans" cxnId="{A84691EF-5780-4A4A-AA1A-94C17C392CD4}">
      <dgm:prSet/>
      <dgm:spPr/>
      <dgm:t>
        <a:bodyPr/>
        <a:lstStyle/>
        <a:p>
          <a:endParaRPr lang="ru-RU"/>
        </a:p>
      </dgm:t>
    </dgm:pt>
    <dgm:pt modelId="{E31F6932-77D1-4E35-A28E-F16E9C12F745}">
      <dgm:prSet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При совмещении работы и учебы студентов по профилю   практики возможен </a:t>
          </a:r>
          <a:r>
            <a:rPr lang="ru-RU" sz="1200" b="1" dirty="0" err="1" smtClean="0">
              <a:solidFill>
                <a:schemeClr val="tx1"/>
              </a:solidFill>
            </a:rPr>
            <a:t>перезачет</a:t>
          </a:r>
          <a:r>
            <a:rPr lang="ru-RU" sz="1200" b="1" dirty="0" smtClean="0">
              <a:solidFill>
                <a:schemeClr val="tx1"/>
              </a:solidFill>
            </a:rPr>
            <a:t> видов практик на основе представленных документов, а так же путем аттестации обучающегося по ПМ в форме демонстрационного экзамена. </a:t>
          </a:r>
          <a:endParaRPr lang="ru-RU" sz="1200" b="1" dirty="0">
            <a:solidFill>
              <a:schemeClr val="tx1"/>
            </a:solidFill>
          </a:endParaRPr>
        </a:p>
      </dgm:t>
    </dgm:pt>
    <dgm:pt modelId="{5C13DD30-71C4-40F1-927D-8D49CB3692B7}" type="parTrans" cxnId="{69581FD1-75C1-4D00-853A-DFCE8B572069}">
      <dgm:prSet/>
      <dgm:spPr/>
      <dgm:t>
        <a:bodyPr/>
        <a:lstStyle/>
        <a:p>
          <a:endParaRPr lang="ru-RU"/>
        </a:p>
      </dgm:t>
    </dgm:pt>
    <dgm:pt modelId="{643334E5-56F0-4C65-B389-8FE34F2AA2BB}" type="sibTrans" cxnId="{69581FD1-75C1-4D00-853A-DFCE8B572069}">
      <dgm:prSet/>
      <dgm:spPr/>
      <dgm:t>
        <a:bodyPr/>
        <a:lstStyle/>
        <a:p>
          <a:endParaRPr lang="ru-RU"/>
        </a:p>
      </dgm:t>
    </dgm:pt>
    <dgm:pt modelId="{D1EC9776-6BA2-4E1A-AF7B-BDC489046B9C}">
      <dgm:prSet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Успешная сдача демонстрационного экзамена по соответствующей компетенции с предоставлением </a:t>
          </a:r>
          <a:r>
            <a:rPr lang="ru-RU" sz="1200" b="1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паспорта компетенций (</a:t>
          </a:r>
          <a:r>
            <a:rPr lang="ru-RU" sz="1200" b="1" dirty="0" err="1" smtClean="0">
              <a:solidFill>
                <a:schemeClr val="tx1"/>
              </a:solidFill>
              <a:hlinkClick xmlns:r="http://schemas.openxmlformats.org/officeDocument/2006/relationships" r:id="rId1"/>
            </a:rPr>
            <a:t>Skills</a:t>
          </a:r>
          <a:r>
            <a:rPr lang="ru-RU" sz="1200" b="1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 </a:t>
          </a:r>
          <a:r>
            <a:rPr lang="ru-RU" sz="1200" b="1" dirty="0" err="1" smtClean="0">
              <a:solidFill>
                <a:schemeClr val="tx1"/>
              </a:solidFill>
              <a:hlinkClick xmlns:r="http://schemas.openxmlformats.org/officeDocument/2006/relationships" r:id="rId1"/>
            </a:rPr>
            <a:t>Passport</a:t>
          </a:r>
          <a:r>
            <a:rPr lang="ru-RU" sz="1200" b="1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)</a:t>
          </a:r>
          <a:r>
            <a:rPr lang="ru-RU" sz="1200" b="1" dirty="0" smtClean="0">
              <a:solidFill>
                <a:schemeClr val="tx1"/>
              </a:solidFill>
            </a:rPr>
            <a:t> засчитываются по соответствующему профессиональному модулю  или его части.</a:t>
          </a:r>
        </a:p>
        <a:p>
          <a:r>
            <a:rPr lang="ru-RU" sz="1200" b="1" dirty="0" smtClean="0">
              <a:solidFill>
                <a:schemeClr val="tx1"/>
              </a:solidFill>
            </a:rPr>
            <a:t>Призеры и победители Чемпионатов </a:t>
          </a:r>
          <a:r>
            <a:rPr lang="en-US" sz="1200" b="1" dirty="0" smtClean="0">
              <a:solidFill>
                <a:schemeClr val="tx1"/>
              </a:solidFill>
            </a:rPr>
            <a:t>WSR </a:t>
          </a:r>
          <a:r>
            <a:rPr lang="ru-RU" sz="1200" b="1" dirty="0" smtClean="0">
              <a:solidFill>
                <a:schemeClr val="tx1"/>
              </a:solidFill>
            </a:rPr>
            <a:t> и ВОПМ  по соответствующим компетенциям получают «отлично» по соответствующему ПМ или его части    </a:t>
          </a:r>
          <a:endParaRPr lang="ru-RU" sz="1200" b="1" dirty="0">
            <a:solidFill>
              <a:schemeClr val="tx1"/>
            </a:solidFill>
          </a:endParaRPr>
        </a:p>
      </dgm:t>
    </dgm:pt>
    <dgm:pt modelId="{4C6516C2-A12C-49E2-B0EE-00806F443BDA}" type="parTrans" cxnId="{4DE51C5E-229D-47FD-9968-D818AA954306}">
      <dgm:prSet/>
      <dgm:spPr/>
      <dgm:t>
        <a:bodyPr/>
        <a:lstStyle/>
        <a:p>
          <a:endParaRPr lang="ru-RU"/>
        </a:p>
      </dgm:t>
    </dgm:pt>
    <dgm:pt modelId="{B76432F0-9A7D-4D1F-88FE-31F72086B2E9}" type="sibTrans" cxnId="{4DE51C5E-229D-47FD-9968-D818AA954306}">
      <dgm:prSet/>
      <dgm:spPr/>
      <dgm:t>
        <a:bodyPr/>
        <a:lstStyle/>
        <a:p>
          <a:endParaRPr lang="ru-RU"/>
        </a:p>
      </dgm:t>
    </dgm:pt>
    <dgm:pt modelId="{A06EAD18-25F9-4777-8358-5D900458A95A}" type="pres">
      <dgm:prSet presAssocID="{47E6F3AE-E2CA-46A5-AFD0-EEB8C56D92B9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B853D5-7CF5-419F-97CC-9D3F4A842065}" type="pres">
      <dgm:prSet presAssocID="{D1EC9776-6BA2-4E1A-AF7B-BDC489046B9C}" presName="composite" presStyleCnt="0"/>
      <dgm:spPr/>
    </dgm:pt>
    <dgm:pt modelId="{E5F46173-8DAC-4AB8-AF67-E51381187518}" type="pres">
      <dgm:prSet presAssocID="{D1EC9776-6BA2-4E1A-AF7B-BDC489046B9C}" presName="Image" presStyleLbl="alignNode1" presStyleIdx="0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C7D11C04-8355-4801-96E4-C4CF78438F6D}" type="pres">
      <dgm:prSet presAssocID="{D1EC9776-6BA2-4E1A-AF7B-BDC489046B9C}" presName="Accent" presStyleLbl="parChTrans1D1" presStyleIdx="0" presStyleCnt="5"/>
      <dgm:spPr/>
    </dgm:pt>
    <dgm:pt modelId="{45C41C34-D095-47EC-A275-FDA638D40090}" type="pres">
      <dgm:prSet presAssocID="{D1EC9776-6BA2-4E1A-AF7B-BDC489046B9C}" presName="Paren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FD6DC-C207-4368-A72E-8C5A84C05AFD}" type="pres">
      <dgm:prSet presAssocID="{B76432F0-9A7D-4D1F-88FE-31F72086B2E9}" presName="sibTrans" presStyleCnt="0"/>
      <dgm:spPr/>
    </dgm:pt>
    <dgm:pt modelId="{20034698-F733-43DE-9CC2-3B144E0464CB}" type="pres">
      <dgm:prSet presAssocID="{E31F6932-77D1-4E35-A28E-F16E9C12F745}" presName="composite" presStyleCnt="0"/>
      <dgm:spPr/>
    </dgm:pt>
    <dgm:pt modelId="{3B6C2BA1-1EE6-4A15-A751-1303B04CD691}" type="pres">
      <dgm:prSet presAssocID="{E31F6932-77D1-4E35-A28E-F16E9C12F745}" presName="Image" presStyleLbl="align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FB10401F-134D-42A9-AE47-41D90ADA88C6}" type="pres">
      <dgm:prSet presAssocID="{E31F6932-77D1-4E35-A28E-F16E9C12F745}" presName="Accent" presStyleLbl="parChTrans1D1" presStyleIdx="1" presStyleCnt="5"/>
      <dgm:spPr/>
    </dgm:pt>
    <dgm:pt modelId="{F8C98705-98EA-46E7-8E04-91607968C6C7}" type="pres">
      <dgm:prSet presAssocID="{E31F6932-77D1-4E35-A28E-F16E9C12F745}" presName="Paren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CC636-92AD-48BC-9695-5B58F8FFE644}" type="pres">
      <dgm:prSet presAssocID="{643334E5-56F0-4C65-B389-8FE34F2AA2BB}" presName="sibTrans" presStyleCnt="0"/>
      <dgm:spPr/>
    </dgm:pt>
    <dgm:pt modelId="{9184DF6A-B1FB-45FD-8B5E-773B50D87914}" type="pres">
      <dgm:prSet presAssocID="{F38C24E7-6636-4D19-9145-4EAFEDE12220}" presName="composite" presStyleCnt="0"/>
      <dgm:spPr/>
    </dgm:pt>
    <dgm:pt modelId="{2C7E12DC-BEEA-4ABB-BF29-2DB10B3015AE}" type="pres">
      <dgm:prSet presAssocID="{F38C24E7-6636-4D19-9145-4EAFEDE12220}" presName="Image" presStyleLbl="alignNode1" presStyleIdx="2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DE6EEB6-8AEB-4B71-87F6-AA6E2EFEE564}" type="pres">
      <dgm:prSet presAssocID="{F38C24E7-6636-4D19-9145-4EAFEDE12220}" presName="Accent" presStyleLbl="parChTrans1D1" presStyleIdx="2" presStyleCnt="5"/>
      <dgm:spPr/>
    </dgm:pt>
    <dgm:pt modelId="{DEE4DB20-FD7F-44F6-A9F3-CB2D207E31FB}" type="pres">
      <dgm:prSet presAssocID="{F38C24E7-6636-4D19-9145-4EAFEDE12220}" presName="Paren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424BE-3517-4F08-AEA4-783B38BA0B68}" type="pres">
      <dgm:prSet presAssocID="{FFE822A7-402F-4869-85BF-4FE58B9E01AB}" presName="sibTrans" presStyleCnt="0"/>
      <dgm:spPr/>
    </dgm:pt>
    <dgm:pt modelId="{D6E382E7-B714-4867-8351-9F8742C2112A}" type="pres">
      <dgm:prSet presAssocID="{84D4FEC5-989F-4360-9094-81A994053F3C}" presName="composite" presStyleCnt="0"/>
      <dgm:spPr/>
    </dgm:pt>
    <dgm:pt modelId="{ED8ED4AA-2265-46E6-8D9E-77FD54B2142A}" type="pres">
      <dgm:prSet presAssocID="{84D4FEC5-989F-4360-9094-81A994053F3C}" presName="Image" presStyleLbl="alignNode1" presStyleIdx="3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D983FB4-9033-4C6E-BBAC-2CC75852BBEE}" type="pres">
      <dgm:prSet presAssocID="{84D4FEC5-989F-4360-9094-81A994053F3C}" presName="Accent" presStyleLbl="parChTrans1D1" presStyleIdx="3" presStyleCnt="5"/>
      <dgm:spPr/>
    </dgm:pt>
    <dgm:pt modelId="{65B9587A-93E5-4CA7-81B0-86F0AFDE964D}" type="pres">
      <dgm:prSet presAssocID="{84D4FEC5-989F-4360-9094-81A994053F3C}" presName="Paren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0732C-84B8-4338-A31B-3270532E0A7D}" type="pres">
      <dgm:prSet presAssocID="{9B3EF9E2-DBBA-4270-A3AB-BF9AD320D119}" presName="sibTrans" presStyleCnt="0"/>
      <dgm:spPr/>
    </dgm:pt>
    <dgm:pt modelId="{52865618-3E34-40E5-9547-EB76974D4F78}" type="pres">
      <dgm:prSet presAssocID="{635B96ED-E3C6-41C6-B776-6A1A782635B6}" presName="composite" presStyleCnt="0"/>
      <dgm:spPr/>
    </dgm:pt>
    <dgm:pt modelId="{F4C2823A-A99C-434F-8022-A7B260CB312A}" type="pres">
      <dgm:prSet presAssocID="{635B96ED-E3C6-41C6-B776-6A1A782635B6}" presName="Image" presStyleLbl="alignNode1" presStyleIdx="4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FB2295F0-8327-49A0-8286-8C02AEEEC858}" type="pres">
      <dgm:prSet presAssocID="{635B96ED-E3C6-41C6-B776-6A1A782635B6}" presName="Accent" presStyleLbl="parChTrans1D1" presStyleIdx="4" presStyleCnt="5"/>
      <dgm:spPr/>
    </dgm:pt>
    <dgm:pt modelId="{682C20FB-D417-46CF-8A37-259327DC197B}" type="pres">
      <dgm:prSet presAssocID="{635B96ED-E3C6-41C6-B776-6A1A782635B6}" presName="Paren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FDF2BB-34BB-4E41-ACD8-77A04BC6B3E2}" type="presOf" srcId="{D1EC9776-6BA2-4E1A-AF7B-BDC489046B9C}" destId="{45C41C34-D095-47EC-A275-FDA638D40090}" srcOrd="0" destOrd="0" presId="urn:microsoft.com/office/officeart/2008/layout/PictureLineup"/>
    <dgm:cxn modelId="{F22AC50E-5F13-41B1-BCAF-B2D11CFE61D1}" type="presOf" srcId="{47E6F3AE-E2CA-46A5-AFD0-EEB8C56D92B9}" destId="{A06EAD18-25F9-4777-8358-5D900458A95A}" srcOrd="0" destOrd="0" presId="urn:microsoft.com/office/officeart/2008/layout/PictureLineup"/>
    <dgm:cxn modelId="{69581FD1-75C1-4D00-853A-DFCE8B572069}" srcId="{47E6F3AE-E2CA-46A5-AFD0-EEB8C56D92B9}" destId="{E31F6932-77D1-4E35-A28E-F16E9C12F745}" srcOrd="1" destOrd="0" parTransId="{5C13DD30-71C4-40F1-927D-8D49CB3692B7}" sibTransId="{643334E5-56F0-4C65-B389-8FE34F2AA2BB}"/>
    <dgm:cxn modelId="{A84691EF-5780-4A4A-AA1A-94C17C392CD4}" srcId="{47E6F3AE-E2CA-46A5-AFD0-EEB8C56D92B9}" destId="{F38C24E7-6636-4D19-9145-4EAFEDE12220}" srcOrd="2" destOrd="0" parTransId="{F7C63FD7-7ABE-40EF-AAE5-CFE042D88674}" sibTransId="{FFE822A7-402F-4869-85BF-4FE58B9E01AB}"/>
    <dgm:cxn modelId="{3BB8AED9-E871-449A-A8C6-85006457A052}" type="presOf" srcId="{84D4FEC5-989F-4360-9094-81A994053F3C}" destId="{65B9587A-93E5-4CA7-81B0-86F0AFDE964D}" srcOrd="0" destOrd="0" presId="urn:microsoft.com/office/officeart/2008/layout/PictureLineup"/>
    <dgm:cxn modelId="{10DA69CA-81F6-4432-807A-D91F5CF71FA0}" type="presOf" srcId="{635B96ED-E3C6-41C6-B776-6A1A782635B6}" destId="{682C20FB-D417-46CF-8A37-259327DC197B}" srcOrd="0" destOrd="0" presId="urn:microsoft.com/office/officeart/2008/layout/PictureLineup"/>
    <dgm:cxn modelId="{774673E2-79A4-49CB-A1D2-6E8FF6DDF08F}" type="presOf" srcId="{E31F6932-77D1-4E35-A28E-F16E9C12F745}" destId="{F8C98705-98EA-46E7-8E04-91607968C6C7}" srcOrd="0" destOrd="0" presId="urn:microsoft.com/office/officeart/2008/layout/PictureLineup"/>
    <dgm:cxn modelId="{BDDEB63C-EE63-457A-93FD-0E64D700E74D}" srcId="{47E6F3AE-E2CA-46A5-AFD0-EEB8C56D92B9}" destId="{635B96ED-E3C6-41C6-B776-6A1A782635B6}" srcOrd="4" destOrd="0" parTransId="{7B3FC252-AD55-42A8-9D86-D73DD283E910}" sibTransId="{34F83733-F458-4995-A0A8-D7C713B181C5}"/>
    <dgm:cxn modelId="{2932B1AA-BE84-4390-9B84-9762BCD6F01E}" type="presOf" srcId="{F38C24E7-6636-4D19-9145-4EAFEDE12220}" destId="{DEE4DB20-FD7F-44F6-A9F3-CB2D207E31FB}" srcOrd="0" destOrd="0" presId="urn:microsoft.com/office/officeart/2008/layout/PictureLineup"/>
    <dgm:cxn modelId="{4EC3C565-AB03-4D6D-B6DF-EF1D8BF54257}" srcId="{47E6F3AE-E2CA-46A5-AFD0-EEB8C56D92B9}" destId="{84D4FEC5-989F-4360-9094-81A994053F3C}" srcOrd="3" destOrd="0" parTransId="{24D751C4-9A30-403C-9C50-73364671B64E}" sibTransId="{9B3EF9E2-DBBA-4270-A3AB-BF9AD320D119}"/>
    <dgm:cxn modelId="{4DE51C5E-229D-47FD-9968-D818AA954306}" srcId="{47E6F3AE-E2CA-46A5-AFD0-EEB8C56D92B9}" destId="{D1EC9776-6BA2-4E1A-AF7B-BDC489046B9C}" srcOrd="0" destOrd="0" parTransId="{4C6516C2-A12C-49E2-B0EE-00806F443BDA}" sibTransId="{B76432F0-9A7D-4D1F-88FE-31F72086B2E9}"/>
    <dgm:cxn modelId="{CEA09B5F-5361-4338-9F47-D0DD35F81C7C}" type="presParOf" srcId="{A06EAD18-25F9-4777-8358-5D900458A95A}" destId="{07B853D5-7CF5-419F-97CC-9D3F4A842065}" srcOrd="0" destOrd="0" presId="urn:microsoft.com/office/officeart/2008/layout/PictureLineup"/>
    <dgm:cxn modelId="{EE4579A0-1C5A-4086-9E6A-E591A6877D07}" type="presParOf" srcId="{07B853D5-7CF5-419F-97CC-9D3F4A842065}" destId="{E5F46173-8DAC-4AB8-AF67-E51381187518}" srcOrd="0" destOrd="0" presId="urn:microsoft.com/office/officeart/2008/layout/PictureLineup"/>
    <dgm:cxn modelId="{6249902F-9398-4B1C-8FBB-695B9CBDEFF8}" type="presParOf" srcId="{07B853D5-7CF5-419F-97CC-9D3F4A842065}" destId="{C7D11C04-8355-4801-96E4-C4CF78438F6D}" srcOrd="1" destOrd="0" presId="urn:microsoft.com/office/officeart/2008/layout/PictureLineup"/>
    <dgm:cxn modelId="{17751E69-DBA8-483A-B26B-590444AB0516}" type="presParOf" srcId="{07B853D5-7CF5-419F-97CC-9D3F4A842065}" destId="{45C41C34-D095-47EC-A275-FDA638D40090}" srcOrd="2" destOrd="0" presId="urn:microsoft.com/office/officeart/2008/layout/PictureLineup"/>
    <dgm:cxn modelId="{72DB3947-BC78-40E1-9FDD-37A710B49F69}" type="presParOf" srcId="{A06EAD18-25F9-4777-8358-5D900458A95A}" destId="{77BFD6DC-C207-4368-A72E-8C5A84C05AFD}" srcOrd="1" destOrd="0" presId="urn:microsoft.com/office/officeart/2008/layout/PictureLineup"/>
    <dgm:cxn modelId="{3299E110-D105-4320-97F2-46CD3F4C111E}" type="presParOf" srcId="{A06EAD18-25F9-4777-8358-5D900458A95A}" destId="{20034698-F733-43DE-9CC2-3B144E0464CB}" srcOrd="2" destOrd="0" presId="urn:microsoft.com/office/officeart/2008/layout/PictureLineup"/>
    <dgm:cxn modelId="{19D92876-C3F2-4267-BDFF-23049919532D}" type="presParOf" srcId="{20034698-F733-43DE-9CC2-3B144E0464CB}" destId="{3B6C2BA1-1EE6-4A15-A751-1303B04CD691}" srcOrd="0" destOrd="0" presId="urn:microsoft.com/office/officeart/2008/layout/PictureLineup"/>
    <dgm:cxn modelId="{30C9EF70-D96B-45F1-93BF-60413F3332A1}" type="presParOf" srcId="{20034698-F733-43DE-9CC2-3B144E0464CB}" destId="{FB10401F-134D-42A9-AE47-41D90ADA88C6}" srcOrd="1" destOrd="0" presId="urn:microsoft.com/office/officeart/2008/layout/PictureLineup"/>
    <dgm:cxn modelId="{54EC4266-D42A-4FBE-98A4-D7E2116DE639}" type="presParOf" srcId="{20034698-F733-43DE-9CC2-3B144E0464CB}" destId="{F8C98705-98EA-46E7-8E04-91607968C6C7}" srcOrd="2" destOrd="0" presId="urn:microsoft.com/office/officeart/2008/layout/PictureLineup"/>
    <dgm:cxn modelId="{9856759A-CDB3-4627-89B0-46E284DE025B}" type="presParOf" srcId="{A06EAD18-25F9-4777-8358-5D900458A95A}" destId="{303CC636-92AD-48BC-9695-5B58F8FFE644}" srcOrd="3" destOrd="0" presId="urn:microsoft.com/office/officeart/2008/layout/PictureLineup"/>
    <dgm:cxn modelId="{74FCEDE7-04DE-4C98-B179-B0D3F7A17145}" type="presParOf" srcId="{A06EAD18-25F9-4777-8358-5D900458A95A}" destId="{9184DF6A-B1FB-45FD-8B5E-773B50D87914}" srcOrd="4" destOrd="0" presId="urn:microsoft.com/office/officeart/2008/layout/PictureLineup"/>
    <dgm:cxn modelId="{4872D720-749A-4689-9C9B-ADED043CF930}" type="presParOf" srcId="{9184DF6A-B1FB-45FD-8B5E-773B50D87914}" destId="{2C7E12DC-BEEA-4ABB-BF29-2DB10B3015AE}" srcOrd="0" destOrd="0" presId="urn:microsoft.com/office/officeart/2008/layout/PictureLineup"/>
    <dgm:cxn modelId="{8E52805A-B49F-4F07-AF80-EBBD805697FB}" type="presParOf" srcId="{9184DF6A-B1FB-45FD-8B5E-773B50D87914}" destId="{BDE6EEB6-8AEB-4B71-87F6-AA6E2EFEE564}" srcOrd="1" destOrd="0" presId="urn:microsoft.com/office/officeart/2008/layout/PictureLineup"/>
    <dgm:cxn modelId="{5CD2D75B-71F7-48EF-A64B-CF31C4A68BFD}" type="presParOf" srcId="{9184DF6A-B1FB-45FD-8B5E-773B50D87914}" destId="{DEE4DB20-FD7F-44F6-A9F3-CB2D207E31FB}" srcOrd="2" destOrd="0" presId="urn:microsoft.com/office/officeart/2008/layout/PictureLineup"/>
    <dgm:cxn modelId="{7F62AAB6-5B3C-4F8C-AC88-A8F88F5C795A}" type="presParOf" srcId="{A06EAD18-25F9-4777-8358-5D900458A95A}" destId="{681424BE-3517-4F08-AEA4-783B38BA0B68}" srcOrd="5" destOrd="0" presId="urn:microsoft.com/office/officeart/2008/layout/PictureLineup"/>
    <dgm:cxn modelId="{202E36F3-FB45-4E95-A349-1B3B3B97EF0C}" type="presParOf" srcId="{A06EAD18-25F9-4777-8358-5D900458A95A}" destId="{D6E382E7-B714-4867-8351-9F8742C2112A}" srcOrd="6" destOrd="0" presId="urn:microsoft.com/office/officeart/2008/layout/PictureLineup"/>
    <dgm:cxn modelId="{98D30C6B-4A19-4E4E-B1DA-B5C6EDF72EF2}" type="presParOf" srcId="{D6E382E7-B714-4867-8351-9F8742C2112A}" destId="{ED8ED4AA-2265-46E6-8D9E-77FD54B2142A}" srcOrd="0" destOrd="0" presId="urn:microsoft.com/office/officeart/2008/layout/PictureLineup"/>
    <dgm:cxn modelId="{8F79B4B1-28CE-4076-B8C4-6FB25235D50F}" type="presParOf" srcId="{D6E382E7-B714-4867-8351-9F8742C2112A}" destId="{6D983FB4-9033-4C6E-BBAC-2CC75852BBEE}" srcOrd="1" destOrd="0" presId="urn:microsoft.com/office/officeart/2008/layout/PictureLineup"/>
    <dgm:cxn modelId="{B87FD406-665D-48D3-B438-0C9EAB589C64}" type="presParOf" srcId="{D6E382E7-B714-4867-8351-9F8742C2112A}" destId="{65B9587A-93E5-4CA7-81B0-86F0AFDE964D}" srcOrd="2" destOrd="0" presId="urn:microsoft.com/office/officeart/2008/layout/PictureLineup"/>
    <dgm:cxn modelId="{76023FFF-10FC-40F3-A32C-9858F1294C3F}" type="presParOf" srcId="{A06EAD18-25F9-4777-8358-5D900458A95A}" destId="{07F0732C-84B8-4338-A31B-3270532E0A7D}" srcOrd="7" destOrd="0" presId="urn:microsoft.com/office/officeart/2008/layout/PictureLineup"/>
    <dgm:cxn modelId="{ACB722F8-FBC5-4BFD-901A-4FBCA6835D9B}" type="presParOf" srcId="{A06EAD18-25F9-4777-8358-5D900458A95A}" destId="{52865618-3E34-40E5-9547-EB76974D4F78}" srcOrd="8" destOrd="0" presId="urn:microsoft.com/office/officeart/2008/layout/PictureLineup"/>
    <dgm:cxn modelId="{BF5E386F-B480-4D54-824C-86F26736AA72}" type="presParOf" srcId="{52865618-3E34-40E5-9547-EB76974D4F78}" destId="{F4C2823A-A99C-434F-8022-A7B260CB312A}" srcOrd="0" destOrd="0" presId="urn:microsoft.com/office/officeart/2008/layout/PictureLineup"/>
    <dgm:cxn modelId="{D66B619B-7EFB-4E62-A900-73F6C4821084}" type="presParOf" srcId="{52865618-3E34-40E5-9547-EB76974D4F78}" destId="{FB2295F0-8327-49A0-8286-8C02AEEEC858}" srcOrd="1" destOrd="0" presId="urn:microsoft.com/office/officeart/2008/layout/PictureLineup"/>
    <dgm:cxn modelId="{D67D2ECB-24BF-4F52-A271-D354831A5C30}" type="presParOf" srcId="{52865618-3E34-40E5-9547-EB76974D4F78}" destId="{682C20FB-D417-46CF-8A37-259327DC197B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00F9B-D20A-4738-8B4C-FE831FEA81FC}">
      <dsp:nvSpPr>
        <dsp:cNvPr id="0" name=""/>
        <dsp:cNvSpPr/>
      </dsp:nvSpPr>
      <dsp:spPr>
        <a:xfrm>
          <a:off x="4226" y="31"/>
          <a:ext cx="10501801" cy="260026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Возможность </a:t>
          </a:r>
          <a:r>
            <a:rPr lang="ru-RU" sz="1800" b="1" kern="1200" dirty="0" err="1" smtClean="0">
              <a:solidFill>
                <a:schemeClr val="tx1"/>
              </a:solidFill>
            </a:rPr>
            <a:t>предзачета</a:t>
          </a:r>
          <a:r>
            <a:rPr lang="ru-RU" sz="1800" b="1" kern="1200" dirty="0" smtClean="0">
              <a:solidFill>
                <a:schemeClr val="tx1"/>
              </a:solidFill>
            </a:rPr>
            <a:t> </a:t>
          </a:r>
          <a:r>
            <a:rPr lang="ru-RU" sz="1800" b="1" kern="1200" dirty="0" smtClean="0">
              <a:solidFill>
                <a:schemeClr val="tx1"/>
              </a:solidFill>
            </a:rPr>
            <a:t>результатов дисциплин, профессиональных модулей (или его части)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на этапе поступления и в ходе обучения,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при предъявлении соответствующих подтверждающих документов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(в т. ч.</a:t>
          </a:r>
          <a:r>
            <a:rPr lang="en-US" sz="1800" b="1" kern="1200" dirty="0" smtClean="0">
              <a:solidFill>
                <a:schemeClr val="tx1"/>
              </a:solidFill>
            </a:rPr>
            <a:t> Skills Passport</a:t>
          </a:r>
          <a:r>
            <a:rPr lang="ru-RU" sz="1800" b="1" kern="1200" dirty="0" smtClean="0">
              <a:solidFill>
                <a:schemeClr val="tx1"/>
              </a:solidFill>
            </a:rPr>
            <a:t>, удостоверений, сертификатов и т.п. </a:t>
          </a:r>
          <a:r>
            <a:rPr lang="en-US" sz="1800" b="1" kern="1200" dirty="0" smtClean="0">
              <a:solidFill>
                <a:schemeClr val="tx1"/>
              </a:solidFill>
            </a:rPr>
            <a:t>)</a:t>
          </a:r>
          <a:endParaRPr lang="ru-RU" sz="1800" b="1" kern="1200" dirty="0" smtClean="0">
            <a:solidFill>
              <a:schemeClr val="tx1"/>
            </a:solidFill>
          </a:endParaRPr>
        </a:p>
      </dsp:txBody>
      <dsp:txXfrm>
        <a:off x="80385" y="76190"/>
        <a:ext cx="10349483" cy="2447944"/>
      </dsp:txXfrm>
    </dsp:sp>
    <dsp:sp modelId="{0ABC5081-5EDD-4065-A6B7-B65BB7752A46}">
      <dsp:nvSpPr>
        <dsp:cNvPr id="0" name=""/>
        <dsp:cNvSpPr/>
      </dsp:nvSpPr>
      <dsp:spPr>
        <a:xfrm>
          <a:off x="216457" y="2905813"/>
          <a:ext cx="1879048" cy="2600262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Ускоренное обучение </a:t>
          </a:r>
        </a:p>
      </dsp:txBody>
      <dsp:txXfrm>
        <a:off x="271492" y="2960848"/>
        <a:ext cx="1768978" cy="2490192"/>
      </dsp:txXfrm>
    </dsp:sp>
    <dsp:sp modelId="{DDBFC63F-7A52-45F3-8B0B-2AD44CF68EEB}">
      <dsp:nvSpPr>
        <dsp:cNvPr id="0" name=""/>
        <dsp:cNvSpPr/>
      </dsp:nvSpPr>
      <dsp:spPr>
        <a:xfrm>
          <a:off x="2568758" y="2918221"/>
          <a:ext cx="2169173" cy="2600262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Возможность совмещения  обучения с работой ,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с последующим </a:t>
          </a:r>
          <a:r>
            <a:rPr lang="ru-RU" sz="1600" b="1" kern="1200" dirty="0" err="1" smtClean="0">
              <a:solidFill>
                <a:schemeClr val="tx1"/>
              </a:solidFill>
            </a:rPr>
            <a:t>перезачетом</a:t>
          </a:r>
          <a:r>
            <a:rPr lang="ru-RU" sz="1600" b="1" kern="1200" dirty="0" smtClean="0">
              <a:solidFill>
                <a:schemeClr val="tx1"/>
              </a:solidFill>
            </a:rPr>
            <a:t>  практик</a:t>
          </a:r>
        </a:p>
      </dsp:txBody>
      <dsp:txXfrm>
        <a:off x="2632291" y="2981754"/>
        <a:ext cx="2042107" cy="2473196"/>
      </dsp:txXfrm>
    </dsp:sp>
    <dsp:sp modelId="{BA218DF1-0767-4ED3-B19B-38217D8413CA}">
      <dsp:nvSpPr>
        <dsp:cNvPr id="0" name=""/>
        <dsp:cNvSpPr/>
      </dsp:nvSpPr>
      <dsp:spPr>
        <a:xfrm>
          <a:off x="5397274" y="2897804"/>
          <a:ext cx="2490401" cy="260026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Предоставление возможностей обучающимся сдачи демонстрационного экзамена в ходе обучения по профессиональным модулям или его частей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(по компетенциям)</a:t>
          </a:r>
        </a:p>
      </dsp:txBody>
      <dsp:txXfrm>
        <a:off x="5470215" y="2970745"/>
        <a:ext cx="2344519" cy="2454380"/>
      </dsp:txXfrm>
    </dsp:sp>
    <dsp:sp modelId="{FF90E390-0D0D-4BB6-ABE5-ECC263AF6EA9}">
      <dsp:nvSpPr>
        <dsp:cNvPr id="0" name=""/>
        <dsp:cNvSpPr/>
      </dsp:nvSpPr>
      <dsp:spPr>
        <a:xfrm>
          <a:off x="8416133" y="2887611"/>
          <a:ext cx="3631487" cy="26002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Возможность выбора обучающимся индивидуального образовательного маршрута (самостоятельное  формирование набора дисциплин , профессиональных компетенций из вариативной части ,темпов изучения, времени сдачи промежуточной аттестации)</a:t>
          </a:r>
        </a:p>
      </dsp:txBody>
      <dsp:txXfrm>
        <a:off x="8492292" y="2963770"/>
        <a:ext cx="3479169" cy="2447944"/>
      </dsp:txXfrm>
    </dsp:sp>
    <dsp:sp modelId="{46FCFB9A-ABA5-41EA-A699-748E4947C055}">
      <dsp:nvSpPr>
        <dsp:cNvPr id="0" name=""/>
        <dsp:cNvSpPr/>
      </dsp:nvSpPr>
      <dsp:spPr>
        <a:xfrm>
          <a:off x="10727156" y="31"/>
          <a:ext cx="1316237" cy="260026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Использование эффективных технологий обучения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10765707" y="38582"/>
        <a:ext cx="1239135" cy="2523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92A49-3381-4C68-8F9A-EC8B62E1B977}">
      <dsp:nvSpPr>
        <dsp:cNvPr id="0" name=""/>
        <dsp:cNvSpPr/>
      </dsp:nvSpPr>
      <dsp:spPr>
        <a:xfrm>
          <a:off x="7781858" y="0"/>
          <a:ext cx="2733741" cy="535487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6608" tIns="26670" rIns="176608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ПОЛОЖЕНИЯ ГБПОУ Колледжа связи № 54  им. П. М. </a:t>
          </a:r>
          <a:r>
            <a:rPr lang="ru-RU" sz="2100" b="1" kern="1200" dirty="0" err="1" smtClean="0"/>
            <a:t>Вострухина</a:t>
          </a:r>
          <a:endParaRPr lang="ru-RU" sz="2100" b="1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……..</a:t>
          </a:r>
          <a:endParaRPr lang="ru-RU" sz="2100" kern="1200" dirty="0"/>
        </a:p>
      </dsp:txBody>
      <dsp:txXfrm>
        <a:off x="8182205" y="784203"/>
        <a:ext cx="1933047" cy="3786469"/>
      </dsp:txXfrm>
    </dsp:sp>
    <dsp:sp modelId="{61CBB5F0-4B7E-4110-962C-ECBB3EAD467C}">
      <dsp:nvSpPr>
        <dsp:cNvPr id="0" name=""/>
        <dsp:cNvSpPr/>
      </dsp:nvSpPr>
      <dsp:spPr>
        <a:xfrm>
          <a:off x="2972046" y="66612"/>
          <a:ext cx="2928277" cy="522606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6608" tIns="20320" rIns="176608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Методические рекомендации Министерства образования и науки РФ от 20 июля 2015 г. № 06-846 Методические рекомендации об организации ускоренного обучения по основным профессиональным образовательным программам среднего профессионального образования</a:t>
          </a:r>
          <a:endParaRPr lang="ru-RU" sz="1600" b="1" kern="1200" dirty="0"/>
        </a:p>
      </dsp:txBody>
      <dsp:txXfrm>
        <a:off x="3400882" y="831951"/>
        <a:ext cx="2070605" cy="3695383"/>
      </dsp:txXfrm>
    </dsp:sp>
    <dsp:sp modelId="{96421140-0DD9-45F0-84F5-CF3F29E09597}">
      <dsp:nvSpPr>
        <dsp:cNvPr id="0" name=""/>
        <dsp:cNvSpPr/>
      </dsp:nvSpPr>
      <dsp:spPr>
        <a:xfrm>
          <a:off x="5481843" y="0"/>
          <a:ext cx="2799078" cy="535834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6608" tIns="20320" rIns="176608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«Инструктивное письмо «О мерах эффективности учебных занятий  по учебному предмету «Физическая культура» ДОГМ от 03.05.2018 г.</a:t>
          </a:r>
          <a:endParaRPr lang="ru-RU" sz="1600" b="1" kern="1200" dirty="0"/>
        </a:p>
      </dsp:txBody>
      <dsp:txXfrm>
        <a:off x="5891758" y="784711"/>
        <a:ext cx="1979248" cy="3788919"/>
      </dsp:txXfrm>
    </dsp:sp>
    <dsp:sp modelId="{329FDA4E-C28F-4E78-8B2A-AB6FEE1505B4}">
      <dsp:nvSpPr>
        <dsp:cNvPr id="0" name=""/>
        <dsp:cNvSpPr/>
      </dsp:nvSpPr>
      <dsp:spPr>
        <a:xfrm>
          <a:off x="0" y="0"/>
          <a:ext cx="3210839" cy="535834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6608" tIns="22860" rIns="176608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пп</a:t>
          </a:r>
          <a:r>
            <a:rPr lang="ru-RU" sz="1800" b="1" kern="1200" dirty="0" smtClean="0"/>
            <a:t>. 3. п.1 ст. 34 Федерального закона «Об образовании в Российской Федерации обучающимся предоставляются академические права на: обучение по индивидуальному учебному плану, в том числе ускоренное обучение</a:t>
          </a:r>
          <a:endParaRPr lang="ru-RU" sz="1800" b="1" kern="1200" dirty="0"/>
        </a:p>
      </dsp:txBody>
      <dsp:txXfrm>
        <a:off x="470216" y="784711"/>
        <a:ext cx="2270407" cy="37889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9BE80-B61B-42DB-8293-5F4BAB2A1EF4}">
      <dsp:nvSpPr>
        <dsp:cNvPr id="0" name=""/>
        <dsp:cNvSpPr/>
      </dsp:nvSpPr>
      <dsp:spPr>
        <a:xfrm>
          <a:off x="0" y="0"/>
          <a:ext cx="2387960" cy="8387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Практикум по компетенциям цифровой экономики и DigitalSkills-200 часов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(не менее 2 компетенции )</a:t>
          </a:r>
          <a:endParaRPr lang="ru-RU" sz="1200" b="1" kern="1200" dirty="0"/>
        </a:p>
      </dsp:txBody>
      <dsp:txXfrm>
        <a:off x="0" y="0"/>
        <a:ext cx="2387960" cy="838750"/>
      </dsp:txXfrm>
    </dsp:sp>
    <dsp:sp modelId="{A1A149F3-241F-4439-9D05-FD3588CAA3B7}">
      <dsp:nvSpPr>
        <dsp:cNvPr id="0" name=""/>
        <dsp:cNvSpPr/>
      </dsp:nvSpPr>
      <dsp:spPr>
        <a:xfrm>
          <a:off x="0" y="779024"/>
          <a:ext cx="2413903" cy="33304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Программные решения для бизнеса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Технологии дополненной и виртуальной реальности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мобильных приложений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Машинное обучение и большие данные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Инженерный дизайн CAD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Корпоративная защита от угроз………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79024"/>
        <a:ext cx="2413903" cy="3330455"/>
      </dsp:txXfrm>
    </dsp:sp>
    <dsp:sp modelId="{6D677193-62BA-4749-A118-6381F8A5A387}">
      <dsp:nvSpPr>
        <dsp:cNvPr id="0" name=""/>
        <dsp:cNvSpPr/>
      </dsp:nvSpPr>
      <dsp:spPr>
        <a:xfrm>
          <a:off x="2667090" y="0"/>
          <a:ext cx="2521777" cy="9883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Выполнение работ по компетенциям </a:t>
          </a:r>
          <a:r>
            <a:rPr lang="ru-RU" sz="1100" b="1" kern="1200" dirty="0" err="1" smtClean="0"/>
            <a:t>FutureSkills</a:t>
          </a:r>
          <a:r>
            <a:rPr lang="ru-RU" sz="1100" b="1" kern="1200" dirty="0" smtClean="0"/>
            <a:t> и перспективным технологиям-250часов</a:t>
          </a: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(по выбору обучающегося) </a:t>
          </a:r>
        </a:p>
      </dsp:txBody>
      <dsp:txXfrm>
        <a:off x="2667090" y="0"/>
        <a:ext cx="2521777" cy="988302"/>
      </dsp:txXfrm>
    </dsp:sp>
    <dsp:sp modelId="{D87D697F-765C-4567-9F7C-8CBFF35625D1}">
      <dsp:nvSpPr>
        <dsp:cNvPr id="0" name=""/>
        <dsp:cNvSpPr/>
      </dsp:nvSpPr>
      <dsp:spPr>
        <a:xfrm>
          <a:off x="2658529" y="880206"/>
          <a:ext cx="2470755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 дистанционной безопасности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Проектировщик «умной среды»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Лазерные технологии....,.................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kern="1200" dirty="0"/>
        </a:p>
      </dsp:txBody>
      <dsp:txXfrm>
        <a:off x="2658529" y="880206"/>
        <a:ext cx="2470755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9BE80-B61B-42DB-8293-5F4BAB2A1EF4}">
      <dsp:nvSpPr>
        <dsp:cNvPr id="0" name=""/>
        <dsp:cNvSpPr/>
      </dsp:nvSpPr>
      <dsp:spPr>
        <a:xfrm>
          <a:off x="8626" y="3669"/>
          <a:ext cx="2514773" cy="10059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Технологии обучении</a:t>
          </a:r>
          <a:endParaRPr lang="ru-RU" sz="2400" b="1" kern="1200" dirty="0"/>
        </a:p>
      </dsp:txBody>
      <dsp:txXfrm>
        <a:off x="8626" y="3669"/>
        <a:ext cx="2514773" cy="1005909"/>
      </dsp:txXfrm>
    </dsp:sp>
    <dsp:sp modelId="{A1A149F3-241F-4439-9D05-FD3588CAA3B7}">
      <dsp:nvSpPr>
        <dsp:cNvPr id="0" name=""/>
        <dsp:cNvSpPr/>
      </dsp:nvSpPr>
      <dsp:spPr>
        <a:xfrm>
          <a:off x="8626" y="937258"/>
          <a:ext cx="2514773" cy="33900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мастер-классы от ведущих специалистов предприятий,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мастер-классы от Чемпионов </a:t>
          </a:r>
          <a:r>
            <a:rPr lang="en-US" sz="1400" b="1" kern="1200" dirty="0" smtClean="0"/>
            <a:t>WSR</a:t>
          </a:r>
          <a:r>
            <a:rPr lang="ru-RU" sz="1400" b="1" kern="1200" dirty="0" smtClean="0"/>
            <a:t> и призеров ВОПМ 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сетевые  </a:t>
          </a:r>
          <a:r>
            <a:rPr lang="ru-RU" sz="1400" b="1" kern="1200" dirty="0" err="1" smtClean="0"/>
            <a:t>вебинары</a:t>
          </a:r>
          <a:r>
            <a:rPr lang="ru-RU" sz="1400" b="1" kern="1200" dirty="0" smtClean="0"/>
            <a:t> ,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 кейсы,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 электронное обучение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элементы дистанционного обучения, с виртуальной лабораторной средой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тренинги на отработки компетенций на производственных полигонах</a:t>
          </a:r>
          <a:endParaRPr lang="ru-RU" sz="1400" b="1" kern="1200" dirty="0"/>
        </a:p>
      </dsp:txBody>
      <dsp:txXfrm>
        <a:off x="8626" y="937258"/>
        <a:ext cx="2514773" cy="3390074"/>
      </dsp:txXfrm>
    </dsp:sp>
    <dsp:sp modelId="{6D677193-62BA-4749-A118-6381F8A5A387}">
      <dsp:nvSpPr>
        <dsp:cNvPr id="0" name=""/>
        <dsp:cNvSpPr/>
      </dsp:nvSpPr>
      <dsp:spPr>
        <a:xfrm>
          <a:off x="2826757" y="0"/>
          <a:ext cx="2514773" cy="10059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7 сертифицированных площадок по сдаче ДЭ – тренинг центры – возможность сдачи ДЭ по каждому  модулю  </a:t>
          </a:r>
        </a:p>
      </dsp:txBody>
      <dsp:txXfrm>
        <a:off x="2826757" y="0"/>
        <a:ext cx="2514773" cy="1005909"/>
      </dsp:txXfrm>
    </dsp:sp>
    <dsp:sp modelId="{D87D697F-765C-4567-9F7C-8CBFF35625D1}">
      <dsp:nvSpPr>
        <dsp:cNvPr id="0" name=""/>
        <dsp:cNvSpPr/>
      </dsp:nvSpPr>
      <dsp:spPr>
        <a:xfrm>
          <a:off x="2818735" y="937258"/>
          <a:ext cx="2514773" cy="33900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Информационный кабельные сети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Сетевое и системное администрирование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Электромонтажные работы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Электроника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Предпринимательство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Лазерные технологии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Корпоративная защита от внутренних угроз</a:t>
          </a:r>
          <a:endParaRPr lang="ru-RU" sz="14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/>
        </a:p>
      </dsp:txBody>
      <dsp:txXfrm>
        <a:off x="2818735" y="937258"/>
        <a:ext cx="2514773" cy="33900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9C549-F743-45C3-B826-952CC1028CB7}">
      <dsp:nvSpPr>
        <dsp:cNvPr id="0" name=""/>
        <dsp:cNvSpPr/>
      </dsp:nvSpPr>
      <dsp:spPr>
        <a:xfrm>
          <a:off x="1475683" y="1410"/>
          <a:ext cx="2300473" cy="17172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FF0000"/>
              </a:solidFill>
            </a:rPr>
            <a:t>Возможность совмещения работы и обучения  с последующим зачетом практик </a:t>
          </a:r>
          <a:endParaRPr lang="ru-RU" sz="1400" b="1" kern="1200" dirty="0">
            <a:solidFill>
              <a:srgbClr val="FF0000"/>
            </a:solidFill>
          </a:endParaRPr>
        </a:p>
      </dsp:txBody>
      <dsp:txXfrm>
        <a:off x="1515920" y="41647"/>
        <a:ext cx="2219999" cy="1677017"/>
      </dsp:txXfrm>
    </dsp:sp>
    <dsp:sp modelId="{7EBE4863-C9A3-40DA-8DE9-008F3D8C939B}">
      <dsp:nvSpPr>
        <dsp:cNvPr id="0" name=""/>
        <dsp:cNvSpPr/>
      </dsp:nvSpPr>
      <dsp:spPr>
        <a:xfrm>
          <a:off x="1475683" y="1678509"/>
          <a:ext cx="2300473" cy="7384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Договора с предприятиями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475683" y="1678509"/>
        <a:ext cx="1620051" cy="738419"/>
      </dsp:txXfrm>
    </dsp:sp>
    <dsp:sp modelId="{2B678794-9B63-4D3D-987F-D13214B03403}">
      <dsp:nvSpPr>
        <dsp:cNvPr id="0" name=""/>
        <dsp:cNvSpPr/>
      </dsp:nvSpPr>
      <dsp:spPr>
        <a:xfrm>
          <a:off x="3021656" y="1835956"/>
          <a:ext cx="805165" cy="8051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46173-8DAC-4AB8-AF67-E51381187518}">
      <dsp:nvSpPr>
        <dsp:cNvPr id="0" name=""/>
        <dsp:cNvSpPr/>
      </dsp:nvSpPr>
      <dsp:spPr>
        <a:xfrm>
          <a:off x="1011" y="610359"/>
          <a:ext cx="2337792" cy="23377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D11C04-8355-4801-96E4-C4CF78438F6D}">
      <dsp:nvSpPr>
        <dsp:cNvPr id="0" name=""/>
        <dsp:cNvSpPr/>
      </dsp:nvSpPr>
      <dsp:spPr>
        <a:xfrm>
          <a:off x="1011" y="610359"/>
          <a:ext cx="233" cy="467558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41C34-D095-47EC-A275-FDA638D40090}">
      <dsp:nvSpPr>
        <dsp:cNvPr id="0" name=""/>
        <dsp:cNvSpPr/>
      </dsp:nvSpPr>
      <dsp:spPr>
        <a:xfrm>
          <a:off x="1011" y="2948152"/>
          <a:ext cx="2337792" cy="233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Успешная сдача демонстрационного экзамена по соответствующей компетенции с предоставлением </a:t>
          </a:r>
          <a:r>
            <a:rPr lang="ru-RU" sz="1200" b="1" kern="12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паспорта компетенций (</a:t>
          </a:r>
          <a:r>
            <a:rPr lang="ru-RU" sz="1200" b="1" kern="1200" dirty="0" err="1" smtClean="0">
              <a:solidFill>
                <a:schemeClr val="tx1"/>
              </a:solidFill>
              <a:hlinkClick xmlns:r="http://schemas.openxmlformats.org/officeDocument/2006/relationships" r:id="rId2"/>
            </a:rPr>
            <a:t>Skills</a:t>
          </a:r>
          <a:r>
            <a:rPr lang="ru-RU" sz="1200" b="1" kern="12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 </a:t>
          </a:r>
          <a:r>
            <a:rPr lang="ru-RU" sz="1200" b="1" kern="1200" dirty="0" err="1" smtClean="0">
              <a:solidFill>
                <a:schemeClr val="tx1"/>
              </a:solidFill>
              <a:hlinkClick xmlns:r="http://schemas.openxmlformats.org/officeDocument/2006/relationships" r:id="rId2"/>
            </a:rPr>
            <a:t>Passport</a:t>
          </a:r>
          <a:r>
            <a:rPr lang="ru-RU" sz="1200" b="1" kern="1200" dirty="0" smtClean="0">
              <a:solidFill>
                <a:schemeClr val="tx1"/>
              </a:solidFill>
              <a:hlinkClick xmlns:r="http://schemas.openxmlformats.org/officeDocument/2006/relationships" r:id="rId2"/>
            </a:rPr>
            <a:t>)</a:t>
          </a:r>
          <a:r>
            <a:rPr lang="ru-RU" sz="1200" b="1" kern="1200" dirty="0" smtClean="0">
              <a:solidFill>
                <a:schemeClr val="tx1"/>
              </a:solidFill>
            </a:rPr>
            <a:t> засчитываются по соответствующему профессиональному модулю  или его части.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Призеры и победители Чемпионатов </a:t>
          </a:r>
          <a:r>
            <a:rPr lang="en-US" sz="1200" b="1" kern="1200" dirty="0" smtClean="0">
              <a:solidFill>
                <a:schemeClr val="tx1"/>
              </a:solidFill>
            </a:rPr>
            <a:t>WSR </a:t>
          </a:r>
          <a:r>
            <a:rPr lang="ru-RU" sz="1200" b="1" kern="1200" dirty="0" smtClean="0">
              <a:solidFill>
                <a:schemeClr val="tx1"/>
              </a:solidFill>
            </a:rPr>
            <a:t> и ВОПМ  по соответствующим компетенциям получают «отлично» по соответствующему ПМ или его части   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011" y="2948152"/>
        <a:ext cx="2337792" cy="2337792"/>
      </dsp:txXfrm>
    </dsp:sp>
    <dsp:sp modelId="{3B6C2BA1-1EE6-4A15-A751-1303B04CD691}">
      <dsp:nvSpPr>
        <dsp:cNvPr id="0" name=""/>
        <dsp:cNvSpPr/>
      </dsp:nvSpPr>
      <dsp:spPr>
        <a:xfrm>
          <a:off x="2339731" y="610359"/>
          <a:ext cx="2337792" cy="23377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0401F-134D-42A9-AE47-41D90ADA88C6}">
      <dsp:nvSpPr>
        <dsp:cNvPr id="0" name=""/>
        <dsp:cNvSpPr/>
      </dsp:nvSpPr>
      <dsp:spPr>
        <a:xfrm>
          <a:off x="2339731" y="610359"/>
          <a:ext cx="233" cy="467558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C98705-98EA-46E7-8E04-91607968C6C7}">
      <dsp:nvSpPr>
        <dsp:cNvPr id="0" name=""/>
        <dsp:cNvSpPr/>
      </dsp:nvSpPr>
      <dsp:spPr>
        <a:xfrm>
          <a:off x="2339731" y="2948152"/>
          <a:ext cx="2337792" cy="233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При совмещении работы и учебы студентов по профилю   практики возможен </a:t>
          </a:r>
          <a:r>
            <a:rPr lang="ru-RU" sz="1200" b="1" kern="1200" dirty="0" err="1" smtClean="0">
              <a:solidFill>
                <a:schemeClr val="tx1"/>
              </a:solidFill>
            </a:rPr>
            <a:t>перезачет</a:t>
          </a:r>
          <a:r>
            <a:rPr lang="ru-RU" sz="1200" b="1" kern="1200" dirty="0" smtClean="0">
              <a:solidFill>
                <a:schemeClr val="tx1"/>
              </a:solidFill>
            </a:rPr>
            <a:t> видов практик на основе представленных документов, а так же путем аттестации обучающегося по ПМ в форме демонстрационного экзамена.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339731" y="2948152"/>
        <a:ext cx="2337792" cy="2337792"/>
      </dsp:txXfrm>
    </dsp:sp>
    <dsp:sp modelId="{2C7E12DC-BEEA-4ABB-BF29-2DB10B3015AE}">
      <dsp:nvSpPr>
        <dsp:cNvPr id="0" name=""/>
        <dsp:cNvSpPr/>
      </dsp:nvSpPr>
      <dsp:spPr>
        <a:xfrm>
          <a:off x="4678451" y="610359"/>
          <a:ext cx="2337792" cy="233779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E6EEB6-8AEB-4B71-87F6-AA6E2EFEE564}">
      <dsp:nvSpPr>
        <dsp:cNvPr id="0" name=""/>
        <dsp:cNvSpPr/>
      </dsp:nvSpPr>
      <dsp:spPr>
        <a:xfrm>
          <a:off x="4678451" y="610359"/>
          <a:ext cx="233" cy="467558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E4DB20-FD7F-44F6-A9F3-CB2D207E31FB}">
      <dsp:nvSpPr>
        <dsp:cNvPr id="0" name=""/>
        <dsp:cNvSpPr/>
      </dsp:nvSpPr>
      <dsp:spPr>
        <a:xfrm>
          <a:off x="4678451" y="2948152"/>
          <a:ext cx="2337792" cy="233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МДК и профессиональные модули (а так же их элементы), в том случае если обучающий освоил соответствующие профессиональные   компетенции, полученные параллельно с основным обучением в кружках, по программам ДПО, в других образовательных учреждениях, на месте работы (для студентов, совмещающих учебу и работу).и досрочно сдал  к\р, з, д\з и Э , предусмотренные  УП.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4678451" y="2948152"/>
        <a:ext cx="2337792" cy="2337792"/>
      </dsp:txXfrm>
    </dsp:sp>
    <dsp:sp modelId="{ED8ED4AA-2265-46E6-8D9E-77FD54B2142A}">
      <dsp:nvSpPr>
        <dsp:cNvPr id="0" name=""/>
        <dsp:cNvSpPr/>
      </dsp:nvSpPr>
      <dsp:spPr>
        <a:xfrm>
          <a:off x="7017171" y="610359"/>
          <a:ext cx="2337792" cy="23377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983FB4-9033-4C6E-BBAC-2CC75852BBEE}">
      <dsp:nvSpPr>
        <dsp:cNvPr id="0" name=""/>
        <dsp:cNvSpPr/>
      </dsp:nvSpPr>
      <dsp:spPr>
        <a:xfrm>
          <a:off x="7017171" y="610359"/>
          <a:ext cx="233" cy="467558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B9587A-93E5-4CA7-81B0-86F0AFDE964D}">
      <dsp:nvSpPr>
        <dsp:cNvPr id="0" name=""/>
        <dsp:cNvSpPr/>
      </dsp:nvSpPr>
      <dsp:spPr>
        <a:xfrm>
          <a:off x="7017171" y="2948152"/>
          <a:ext cx="2337792" cy="233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Физическая культура – в соответствии с инструктивным письмом ДОГМ </a:t>
          </a:r>
        </a:p>
      </dsp:txBody>
      <dsp:txXfrm>
        <a:off x="7017171" y="2948152"/>
        <a:ext cx="2337792" cy="2337792"/>
      </dsp:txXfrm>
    </dsp:sp>
    <dsp:sp modelId="{F4C2823A-A99C-434F-8022-A7B260CB312A}">
      <dsp:nvSpPr>
        <dsp:cNvPr id="0" name=""/>
        <dsp:cNvSpPr/>
      </dsp:nvSpPr>
      <dsp:spPr>
        <a:xfrm>
          <a:off x="9355890" y="610359"/>
          <a:ext cx="2337792" cy="233779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2295F0-8327-49A0-8286-8C02AEEEC858}">
      <dsp:nvSpPr>
        <dsp:cNvPr id="0" name=""/>
        <dsp:cNvSpPr/>
      </dsp:nvSpPr>
      <dsp:spPr>
        <a:xfrm>
          <a:off x="9355890" y="610359"/>
          <a:ext cx="233" cy="467558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C20FB-D417-46CF-8A37-259327DC197B}">
      <dsp:nvSpPr>
        <dsp:cNvPr id="0" name=""/>
        <dsp:cNvSpPr/>
      </dsp:nvSpPr>
      <dsp:spPr>
        <a:xfrm>
          <a:off x="9355890" y="2948152"/>
          <a:ext cx="2337792" cy="2337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Дисциплина История - занятия призовых мест в проекте   Музеи, парки, усадьбы 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9355890" y="2948152"/>
        <a:ext cx="2337792" cy="2337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DCB7EC-CEDA-42D5-8A0A-747B258F7B12}" type="datetime1">
              <a:rPr lang="ru-RU" smtClean="0"/>
              <a:t>18.10.2018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BBAA-8962-46BE-8131-E6CE08071E10}" type="datetime1">
              <a:rPr lang="ru-RU" smtClean="0"/>
              <a:pPr/>
              <a:t>18.10.2018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18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E1E9A-E921-4174-A0FC-51868D7AC56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3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2AAF71-7088-4082-A4B5-5D2286FF71AE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05DDED-C00D-420D-BCCC-88709E63D747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DCCF59-F12C-4B22-A0B5-0569E7EBF814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30E92-8550-4A93-A5ED-7A5CF78928CB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04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24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45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99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054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05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1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0B887-75E0-4C5B-AF37-E33049182621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60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96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63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63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70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78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69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39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71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6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79668-2161-488D-96B8-6A859D0F15B4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59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54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77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06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07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78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42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6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87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36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939C50-7762-4792-95E1-E7874CF6E4AE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19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79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32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43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70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901220-6B3C-4719-8281-16AA8BA3EF64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D7245F-B3C7-4358-926A-1EE496656B67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D0A9D0-FD05-4374-8990-9A13D81CB546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70C57-C6EC-43E3-AE3A-40D83CDB2BD6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724B01-8CDF-43F1-A896-03E2F79CCBAE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C3194B10-7A25-4893-8C5C-B707DE59842E}" type="datetime1">
              <a:rPr lang="ru-RU" noProof="0" smtClean="0"/>
              <a:t>18.10.2018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7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EBBBF-33D5-4198-9E5C-508AE4823FB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EA619-4BE1-455F-ACA5-1ED60ECC8B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10515600" cy="2387600"/>
          </a:xfrm>
        </p:spPr>
        <p:txBody>
          <a:bodyPr rtlCol="0">
            <a:normAutofit fontScale="90000"/>
          </a:bodyPr>
          <a:lstStyle/>
          <a:p>
            <a:r>
              <a:rPr lang="ru-RU" sz="4000" dirty="0" smtClean="0"/>
              <a:t>Эффективный учебный </a:t>
            </a:r>
            <a:r>
              <a:rPr lang="ru-RU" sz="4000" dirty="0"/>
              <a:t>план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11.02.15</a:t>
            </a:r>
            <a:br>
              <a:rPr lang="ru-RU" sz="4000" dirty="0" smtClean="0"/>
            </a:br>
            <a:r>
              <a:rPr lang="ru-RU" sz="4000" dirty="0" smtClean="0"/>
              <a:t>Инфокоммуникационные </a:t>
            </a:r>
            <a:r>
              <a:rPr lang="ru-RU" sz="4000" dirty="0"/>
              <a:t>сети и системы связи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02378" y="3602038"/>
            <a:ext cx="5037222" cy="1122362"/>
          </a:xfrm>
        </p:spPr>
        <p:txBody>
          <a:bodyPr rtlCol="0">
            <a:normAutofit/>
          </a:bodyPr>
          <a:lstStyle/>
          <a:p>
            <a:pPr algn="r" rtl="0"/>
            <a:r>
              <a:rPr lang="ru-RU" sz="1800" b="1" dirty="0" smtClean="0"/>
              <a:t>Заместитель директора ГБПОУ</a:t>
            </a:r>
          </a:p>
          <a:p>
            <a:pPr algn="r" rtl="0"/>
            <a:r>
              <a:rPr lang="ru-RU" sz="1800" b="1" dirty="0" smtClean="0"/>
              <a:t>Колледжа связи № 54 </a:t>
            </a:r>
          </a:p>
          <a:p>
            <a:pPr algn="r" rtl="0"/>
            <a:r>
              <a:rPr lang="ru-RU" sz="1800" b="1" dirty="0" smtClean="0"/>
              <a:t>Бозрова И.Г. 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916" y="148558"/>
            <a:ext cx="10623884" cy="3567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Эффективность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208337"/>
              </p:ext>
            </p:extLst>
          </p:nvPr>
        </p:nvGraphicFramePr>
        <p:xfrm>
          <a:off x="144379" y="1195137"/>
          <a:ext cx="12047621" cy="5518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31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Ускоренное обучение </a:t>
            </a:r>
            <a:endParaRPr lang="ru-RU" sz="5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832522"/>
              </p:ext>
            </p:extLst>
          </p:nvPr>
        </p:nvGraphicFramePr>
        <p:xfrm>
          <a:off x="838200" y="1325563"/>
          <a:ext cx="10515600" cy="536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84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105" y="320842"/>
            <a:ext cx="10515600" cy="1564105"/>
          </a:xfrm>
        </p:spPr>
        <p:txBody>
          <a:bodyPr rtlCol="0">
            <a:normAutofit/>
          </a:bodyPr>
          <a:lstStyle/>
          <a:p>
            <a:r>
              <a:rPr lang="ru-RU" sz="4000" dirty="0" smtClean="0"/>
              <a:t>Локальные акты колледжа </a:t>
            </a:r>
            <a:br>
              <a:rPr lang="ru-RU" sz="4000" dirty="0" smtClean="0"/>
            </a:br>
            <a:r>
              <a:rPr lang="ru-RU" sz="4000" dirty="0" smtClean="0"/>
              <a:t>( внести дополнения)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2611" y="2061411"/>
            <a:ext cx="11806989" cy="4026568"/>
          </a:xfrm>
        </p:spPr>
        <p:txBody>
          <a:bodyPr rtlCol="0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1.Положение </a:t>
            </a:r>
            <a:r>
              <a:rPr lang="ru-RU" sz="1600" b="1" dirty="0">
                <a:solidFill>
                  <a:schemeClr val="tx1"/>
                </a:solidFill>
              </a:rPr>
              <a:t>о разработке и утверждении основной профессиональной образовательной программы (ОПОП</a:t>
            </a:r>
            <a:r>
              <a:rPr lang="ru-RU" sz="1600" b="1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2.Положение о </a:t>
            </a:r>
            <a:r>
              <a:rPr lang="ru-RU" sz="1600" b="1" dirty="0">
                <a:solidFill>
                  <a:schemeClr val="tx1"/>
                </a:solidFill>
              </a:rPr>
              <a:t>порядке зачета результатов освоения обучающимися учебных предметов, курсов, дисциплин (модулей), практики,  </a:t>
            </a:r>
            <a:r>
              <a:rPr lang="ru-RU" sz="1600" b="1" dirty="0" smtClean="0">
                <a:solidFill>
                  <a:schemeClr val="tx1"/>
                </a:solidFill>
              </a:rPr>
              <a:t>дополнительных образовательных </a:t>
            </a:r>
            <a:r>
              <a:rPr lang="ru-RU" sz="1600" b="1" dirty="0">
                <a:solidFill>
                  <a:schemeClr val="tx1"/>
                </a:solidFill>
              </a:rPr>
              <a:t>программ в других образовательных организациях или в </a:t>
            </a:r>
            <a:r>
              <a:rPr lang="ru-RU" sz="1600" b="1" dirty="0" smtClean="0">
                <a:solidFill>
                  <a:schemeClr val="tx1"/>
                </a:solidFill>
              </a:rPr>
              <a:t>ГБПОУ Колледж </a:t>
            </a:r>
            <a:r>
              <a:rPr lang="ru-RU" sz="1600" b="1" dirty="0">
                <a:solidFill>
                  <a:schemeClr val="tx1"/>
                </a:solidFill>
              </a:rPr>
              <a:t>связи № </a:t>
            </a:r>
            <a:r>
              <a:rPr lang="ru-RU" sz="1600" b="1" dirty="0" smtClean="0">
                <a:solidFill>
                  <a:schemeClr val="tx1"/>
                </a:solidFill>
              </a:rPr>
              <a:t>54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3.Положение о </a:t>
            </a:r>
            <a:r>
              <a:rPr lang="ru-RU" sz="1600" b="1" dirty="0">
                <a:solidFill>
                  <a:schemeClr val="tx1"/>
                </a:solidFill>
              </a:rPr>
              <a:t>порядке реализации права обучающихся  </a:t>
            </a:r>
            <a:r>
              <a:rPr lang="ru-RU" sz="1600" b="1" dirty="0" smtClean="0">
                <a:solidFill>
                  <a:schemeClr val="tx1"/>
                </a:solidFill>
              </a:rPr>
              <a:t>ГБПОУ </a:t>
            </a:r>
            <a:r>
              <a:rPr lang="ru-RU" sz="1600" b="1" dirty="0">
                <a:solidFill>
                  <a:schemeClr val="tx1"/>
                </a:solidFill>
              </a:rPr>
              <a:t>СПО Колледж связи № 54 на обучение по индивидуальному учебному плану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4.Положение </a:t>
            </a:r>
            <a:r>
              <a:rPr lang="ru-RU" sz="1600" b="1" dirty="0">
                <a:solidFill>
                  <a:schemeClr val="tx1"/>
                </a:solidFill>
              </a:rPr>
              <a:t>об организации образовательного процесса </a:t>
            </a:r>
            <a:r>
              <a:rPr lang="ru-RU" sz="1600" b="1" dirty="0" smtClean="0">
                <a:solidFill>
                  <a:schemeClr val="tx1"/>
                </a:solidFill>
              </a:rPr>
              <a:t>в </a:t>
            </a:r>
            <a:r>
              <a:rPr lang="ru-RU" sz="1600" b="1" dirty="0">
                <a:solidFill>
                  <a:schemeClr val="tx1"/>
                </a:solidFill>
              </a:rPr>
              <a:t>ГБПОУ СПО Колледж связи № 54 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5.Положение об </a:t>
            </a:r>
            <a:r>
              <a:rPr lang="ru-RU" sz="1600" b="1" dirty="0">
                <a:solidFill>
                  <a:schemeClr val="tx1"/>
                </a:solidFill>
              </a:rPr>
              <a:t>электронном обучении и использовании дистанционных образовательных технологий в образовательном </a:t>
            </a:r>
            <a:r>
              <a:rPr lang="ru-RU" sz="1600" b="1" dirty="0" smtClean="0">
                <a:solidFill>
                  <a:schemeClr val="tx1"/>
                </a:solidFill>
              </a:rPr>
              <a:t>процессе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6.Положение о </a:t>
            </a:r>
            <a:r>
              <a:rPr lang="ru-RU" sz="1600" b="1" dirty="0">
                <a:solidFill>
                  <a:schemeClr val="tx1"/>
                </a:solidFill>
              </a:rPr>
              <a:t>организации и контроле самостоятельной работы </a:t>
            </a:r>
            <a:r>
              <a:rPr lang="ru-RU" sz="1600" b="1" dirty="0" smtClean="0">
                <a:solidFill>
                  <a:schemeClr val="tx1"/>
                </a:solidFill>
              </a:rPr>
              <a:t>обучающихся</a:t>
            </a:r>
            <a:endParaRPr lang="ru-RU" sz="1600" b="1" dirty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7.Положение о </a:t>
            </a:r>
            <a:r>
              <a:rPr lang="ru-RU" sz="1600" b="1" dirty="0">
                <a:solidFill>
                  <a:schemeClr val="tx1"/>
                </a:solidFill>
              </a:rPr>
              <a:t>порядке текущего контроля успеваемости и промежуточной аттестации </a:t>
            </a:r>
            <a:r>
              <a:rPr lang="ru-RU" sz="1600" b="1" dirty="0" smtClean="0">
                <a:solidFill>
                  <a:schemeClr val="tx1"/>
                </a:solidFill>
              </a:rPr>
              <a:t>обучающихся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8.Положение о порядке выполнения курсовой работы обучающимися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9.Положение </a:t>
            </a:r>
            <a:r>
              <a:rPr lang="ru-RU" sz="1600" b="1" dirty="0">
                <a:solidFill>
                  <a:schemeClr val="tx1"/>
                </a:solidFill>
              </a:rPr>
              <a:t>о порядке  проведения  государственной итоговой </a:t>
            </a:r>
            <a:r>
              <a:rPr lang="ru-RU" sz="1600" b="1" dirty="0" smtClean="0">
                <a:solidFill>
                  <a:schemeClr val="tx1"/>
                </a:solidFill>
              </a:rPr>
              <a:t>аттестации по </a:t>
            </a:r>
            <a:r>
              <a:rPr lang="ru-RU" sz="1600" b="1" dirty="0">
                <a:solidFill>
                  <a:schemeClr val="tx1"/>
                </a:solidFill>
              </a:rPr>
              <a:t>образовательным программам среднего профессионального образования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</a:p>
          <a:p>
            <a:pPr algn="r"/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9824" y="257482"/>
            <a:ext cx="10608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Вариативная часть- возможность выбора  </a:t>
            </a:r>
            <a:endParaRPr lang="ru-RU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11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8609325"/>
              </p:ext>
            </p:extLst>
          </p:nvPr>
        </p:nvGraphicFramePr>
        <p:xfrm>
          <a:off x="6596861" y="997165"/>
          <a:ext cx="5281950" cy="410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8" y="5024245"/>
            <a:ext cx="2565140" cy="1710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899" y="4862926"/>
            <a:ext cx="2523463" cy="1682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3627823" y="1978735"/>
            <a:ext cx="2468176" cy="3096360"/>
            <a:chOff x="16044" y="1007849"/>
            <a:chExt cx="2468176" cy="3096360"/>
          </a:xfrm>
          <a:scene3d>
            <a:camera prst="orthographicFront"/>
            <a:lightRig rig="flat" dir="t"/>
          </a:scene3d>
        </p:grpSpPr>
        <p:sp>
          <p:nvSpPr>
            <p:cNvPr id="14" name="Прямоугольник 13"/>
            <p:cNvSpPr/>
            <p:nvPr/>
          </p:nvSpPr>
          <p:spPr>
            <a:xfrm>
              <a:off x="16044" y="1007849"/>
              <a:ext cx="2468176" cy="3096360"/>
            </a:xfrm>
            <a:prstGeom prst="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16044" y="1007849"/>
              <a:ext cx="2468176" cy="3096360"/>
            </a:xfrm>
            <a:prstGeom prst="rect">
              <a:avLst/>
            </a:prstGeom>
            <a:sp3d>
              <a:bevelT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14601 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Монтажник </a:t>
              </a: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оборудования связи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19859 Электромонтер по ремонту и обслуживанию кабельных линий </a:t>
              </a:r>
              <a:endPara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12624 Кабельщик-спайщик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19832 Электромонтер охранно-пожарной </a:t>
              </a:r>
              <a:r>
                <a:rPr lang="ru-RU" sz="1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сигнализации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19806 Электромонтажник по освещению и осветительным сетям</a:t>
              </a:r>
              <a:endParaRPr lang="ru-RU" sz="1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627823" y="1003570"/>
            <a:ext cx="2468176" cy="866957"/>
            <a:chOff x="0" y="44627"/>
            <a:chExt cx="2468176" cy="866957"/>
          </a:xfrm>
          <a:scene3d>
            <a:camera prst="orthographicFront"/>
            <a:lightRig rig="flat" dir="t"/>
          </a:scene3d>
        </p:grpSpPr>
        <p:sp>
          <p:nvSpPr>
            <p:cNvPr id="17" name="Прямоугольник 16"/>
            <p:cNvSpPr/>
            <p:nvPr/>
          </p:nvSpPr>
          <p:spPr>
            <a:xfrm>
              <a:off x="0" y="44627"/>
              <a:ext cx="2468176" cy="866957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0" y="44627"/>
              <a:ext cx="2468176" cy="8669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/>
                <a:t>Получение не менее 2 профессий рабочего со сдачей на разряд -512 часов</a:t>
              </a:r>
              <a:endParaRPr lang="ru-RU" sz="1200" b="1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79824" y="1978735"/>
            <a:ext cx="2637832" cy="3127910"/>
            <a:chOff x="16044" y="1007849"/>
            <a:chExt cx="2637832" cy="3127910"/>
          </a:xfrm>
          <a:scene3d>
            <a:camera prst="orthographicFront"/>
            <a:lightRig rig="flat" dir="t"/>
          </a:scene3d>
        </p:grpSpPr>
        <p:sp>
          <p:nvSpPr>
            <p:cNvPr id="20" name="Прямоугольник 19"/>
            <p:cNvSpPr/>
            <p:nvPr/>
          </p:nvSpPr>
          <p:spPr>
            <a:xfrm>
              <a:off x="16044" y="1007849"/>
              <a:ext cx="2468176" cy="2844357"/>
            </a:xfrm>
            <a:prstGeom prst="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185700" y="1039399"/>
              <a:ext cx="2468176" cy="3096360"/>
            </a:xfrm>
            <a:prstGeom prst="rect">
              <a:avLst/>
            </a:prstGeom>
            <a:sp3d>
              <a:bevelT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008" tIns="64008" rIns="85344" bIns="96012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Английский разговорный </a:t>
              </a:r>
              <a:r>
                <a:rPr lang="ru-RU" sz="16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интенсив</a:t>
              </a:r>
              <a:endParaRPr lang="ru-RU" sz="1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Перевод технической документации 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Английский язык для предпринимательской деятельности </a:t>
              </a:r>
              <a:endParaRPr lang="ru-RU" sz="1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58785" y="987881"/>
            <a:ext cx="2468176" cy="866957"/>
            <a:chOff x="0" y="44627"/>
            <a:chExt cx="2468176" cy="866957"/>
          </a:xfrm>
          <a:scene3d>
            <a:camera prst="orthographicFront"/>
            <a:lightRig rig="flat" dir="t"/>
          </a:scene3d>
        </p:grpSpPr>
        <p:sp>
          <p:nvSpPr>
            <p:cNvPr id="23" name="Прямоугольник 22"/>
            <p:cNvSpPr/>
            <p:nvPr/>
          </p:nvSpPr>
          <p:spPr>
            <a:xfrm>
              <a:off x="0" y="44627"/>
              <a:ext cx="2468176" cy="866957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0" y="44627"/>
              <a:ext cx="2468176" cy="8669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/>
                <a:t>Спецкурсы </a:t>
              </a:r>
              <a:r>
                <a:rPr lang="ru-RU" sz="1400" b="1" dirty="0"/>
                <a:t>по английскому </a:t>
              </a:r>
              <a:r>
                <a:rPr lang="ru-RU" sz="1400" b="1" dirty="0" smtClean="0"/>
                <a:t>языку -76 час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/>
                <a:t>(</a:t>
              </a:r>
              <a:r>
                <a:rPr lang="ru-RU" sz="1400" b="1" dirty="0"/>
                <a:t>по выбору </a:t>
              </a:r>
              <a:r>
                <a:rPr lang="ru-RU" sz="1400" b="1" dirty="0" smtClean="0"/>
                <a:t>обучающегося)</a:t>
              </a:r>
              <a:endParaRPr lang="ru-RU" sz="1400" b="1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741137" y="4698481"/>
            <a:ext cx="6709724" cy="2035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Руководство колледжа   проводит ежегодный пересмотр содержания рабочих учебных планов, рабочих учебных программ, а так же фондов оценочных средств с учетом изменений на рынке труда, развития компетенций </a:t>
            </a:r>
            <a:r>
              <a:rPr lang="ru-RU" sz="1400" b="1" dirty="0" err="1">
                <a:solidFill>
                  <a:schemeClr val="tx1"/>
                </a:solidFill>
              </a:rPr>
              <a:t>DigitalSkills</a:t>
            </a:r>
            <a:r>
              <a:rPr lang="ru-RU" sz="1400" b="1" dirty="0">
                <a:solidFill>
                  <a:schemeClr val="tx1"/>
                </a:solidFill>
              </a:rPr>
              <a:t>, </a:t>
            </a:r>
            <a:r>
              <a:rPr lang="ru-RU" sz="1400" b="1" dirty="0" err="1">
                <a:solidFill>
                  <a:schemeClr val="tx1"/>
                </a:solidFill>
              </a:rPr>
              <a:t>FutureSkills</a:t>
            </a:r>
            <a:r>
              <a:rPr lang="ru-RU" sz="1400" b="1" dirty="0">
                <a:solidFill>
                  <a:schemeClr val="tx1"/>
                </a:solidFill>
              </a:rPr>
              <a:t> , актуализированных и новых профессиональных стандартов ,  привлекает к принятию решений работодателей, экспертов </a:t>
            </a:r>
            <a:r>
              <a:rPr lang="en-US" sz="1400" b="1" dirty="0">
                <a:solidFill>
                  <a:schemeClr val="tx1"/>
                </a:solidFill>
              </a:rPr>
              <a:t>WSR </a:t>
            </a:r>
            <a:r>
              <a:rPr lang="ru-RU" sz="1400" b="1" dirty="0">
                <a:solidFill>
                  <a:schemeClr val="tx1"/>
                </a:solidFill>
              </a:rPr>
              <a:t> и всех заинтересованных лиц профессионального сообщества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79824" y="1825625"/>
            <a:ext cx="10773976" cy="435133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9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5"/>
            <a:ext cx="12191999" cy="6858000"/>
          </a:xfrm>
        </p:spPr>
      </p:pic>
      <p:sp>
        <p:nvSpPr>
          <p:cNvPr id="10" name="TextBox 9"/>
          <p:cNvSpPr txBox="1"/>
          <p:nvPr/>
        </p:nvSpPr>
        <p:spPr>
          <a:xfrm>
            <a:off x="600963" y="240175"/>
            <a:ext cx="4401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Новые практики </a:t>
            </a:r>
            <a:r>
              <a:rPr lang="ru-RU" sz="2800" b="1" dirty="0"/>
              <a:t>обучения </a:t>
            </a:r>
            <a:endParaRPr lang="ru-RU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11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535360"/>
              </p:ext>
            </p:extLst>
          </p:nvPr>
        </p:nvGraphicFramePr>
        <p:xfrm>
          <a:off x="6481011" y="168442"/>
          <a:ext cx="5381668" cy="4758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86242567"/>
              </p:ext>
            </p:extLst>
          </p:nvPr>
        </p:nvGraphicFramePr>
        <p:xfrm>
          <a:off x="218776" y="4299255"/>
          <a:ext cx="5163350" cy="2642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689811" y="997165"/>
            <a:ext cx="3818021" cy="284671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Изменение роли куратора – менеджер  индивидуального образовательного маршрута обучения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495786"/>
            <a:ext cx="2908417" cy="1943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744" y="4468329"/>
            <a:ext cx="2982258" cy="1998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Скругленный прямоугольник 1"/>
          <p:cNvSpPr/>
          <p:nvPr/>
        </p:nvSpPr>
        <p:spPr>
          <a:xfrm>
            <a:off x="9079833" y="3336530"/>
            <a:ext cx="2719136" cy="1131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Призеры и победители </a:t>
            </a:r>
            <a:r>
              <a:rPr lang="en-US" b="1" dirty="0" smtClean="0">
                <a:solidFill>
                  <a:srgbClr val="C00000"/>
                </a:solidFill>
              </a:rPr>
              <a:t>WSR </a:t>
            </a:r>
            <a:r>
              <a:rPr lang="ru-RU" b="1" dirty="0" smtClean="0">
                <a:solidFill>
                  <a:srgbClr val="C00000"/>
                </a:solidFill>
              </a:rPr>
              <a:t>и ВОПМ – тренеры  для отработки компетенций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Лабораторные работы исследовательского характера – в виртуальной среде, в </a:t>
            </a:r>
            <a:r>
              <a:rPr lang="ru-RU" sz="3200" b="1" dirty="0" err="1" smtClean="0">
                <a:solidFill>
                  <a:schemeClr val="tx1"/>
                </a:solidFill>
              </a:rPr>
              <a:t>т.ч</a:t>
            </a:r>
            <a:r>
              <a:rPr lang="ru-RU" sz="3200" b="1" dirty="0" smtClean="0">
                <a:solidFill>
                  <a:schemeClr val="tx1"/>
                </a:solidFill>
              </a:rPr>
              <a:t>. удаленного доступа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334"/>
            <a:ext cx="4754562" cy="29716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689557" y="2023827"/>
            <a:ext cx="4670647" cy="415313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Электронная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техника</a:t>
            </a: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Вычислительная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техника</a:t>
            </a:r>
          </a:p>
          <a:p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Электрорадиоизмерения</a:t>
            </a:r>
            <a:endParaRPr lang="ru-RU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Основы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телекоммуникаций</a:t>
            </a: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Энергоснабжение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телекоммуникационных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систем</a:t>
            </a: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Теория электрических цепей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852" y="3644566"/>
            <a:ext cx="5141494" cy="321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5"/>
            <a:ext cx="12191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900618" y="288730"/>
            <a:ext cx="951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Новый формат аудиторного фонда – тренировочные полигоны для отработки компетенций 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22" y="1094275"/>
            <a:ext cx="2377646" cy="31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016" y="1094275"/>
            <a:ext cx="2376188" cy="158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67" y="5082958"/>
            <a:ext cx="2430940" cy="3212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544" y="3023937"/>
            <a:ext cx="2462972" cy="3248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445" y="1065043"/>
            <a:ext cx="2453564" cy="32267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745" y="5072336"/>
            <a:ext cx="2686730" cy="3205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523" y="5056035"/>
            <a:ext cx="2493480" cy="1582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250" y="1065043"/>
            <a:ext cx="2382697" cy="159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171" y="5050904"/>
            <a:ext cx="2364644" cy="1578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273" y="3037201"/>
            <a:ext cx="2353260" cy="1572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19" y="3037201"/>
            <a:ext cx="2450024" cy="163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52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Ускоренное обучение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8961994"/>
              </p:ext>
            </p:extLst>
          </p:nvPr>
        </p:nvGraphicFramePr>
        <p:xfrm>
          <a:off x="248652" y="840828"/>
          <a:ext cx="11694695" cy="589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69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в оформлении «Облачный шкипер»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665955_TF03460508.potx" id="{5DFBD78C-123E-43C4-B1D8-C87BD0916EA4}" vid="{61EFFEBC-D632-4584-AAF5-CCDDDB22578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DD01B8-816B-49B7-8C81-03AB51D87C54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a4f35948-e619-41b3-aa29-22878b09cfd2"/>
    <ds:schemaRef ds:uri="http://purl.org/dc/dcmitype/"/>
    <ds:schemaRef ds:uri="http://www.w3.org/XML/1998/namespace"/>
    <ds:schemaRef ds:uri="http://schemas.openxmlformats.org/package/2006/metadata/core-properties"/>
    <ds:schemaRef ds:uri="40262f94-9f35-4ac3-9a90-690165a166b7"/>
  </ds:schemaRefs>
</ds:datastoreItem>
</file>

<file path=customXml/itemProps3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в оформлении «Облачный шкипер»</Template>
  <TotalTime>725</TotalTime>
  <Words>816</Words>
  <Application>Microsoft Office PowerPoint</Application>
  <PresentationFormat>Широкоэкранный</PresentationFormat>
  <Paragraphs>97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Шаблон в оформлении «Облачный шкипер»</vt:lpstr>
      <vt:lpstr>Тема Office</vt:lpstr>
      <vt:lpstr>1_Тема Office</vt:lpstr>
      <vt:lpstr>2_Тема Office</vt:lpstr>
      <vt:lpstr>Эффективный учебный план  11.02.15 Инфокоммуникационные сети и системы связи</vt:lpstr>
      <vt:lpstr>Эффективность </vt:lpstr>
      <vt:lpstr>Ускоренное обучение </vt:lpstr>
      <vt:lpstr>Локальные акты колледжа  ( внести дополнения) </vt:lpstr>
      <vt:lpstr>Презентация PowerPoint</vt:lpstr>
      <vt:lpstr>Презентация PowerPoint</vt:lpstr>
      <vt:lpstr>Лабораторные работы исследовательского характера – в виртуальной среде, в т.ч. удаленного доступа</vt:lpstr>
      <vt:lpstr>Презентация PowerPoint</vt:lpstr>
      <vt:lpstr>Ускоренное обучение </vt:lpstr>
    </vt:vector>
  </TitlesOfParts>
  <Company>KS54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Эффективный учебный план</dc:title>
  <dc:creator>Ирина</dc:creator>
  <cp:lastModifiedBy>Ирина</cp:lastModifiedBy>
  <cp:revision>43</cp:revision>
  <dcterms:created xsi:type="dcterms:W3CDTF">2018-05-03T05:12:31Z</dcterms:created>
  <dcterms:modified xsi:type="dcterms:W3CDTF">2018-10-18T14:54:48Z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