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1" r:id="rId3"/>
    <p:sldId id="269" r:id="rId4"/>
    <p:sldId id="265" r:id="rId5"/>
    <p:sldId id="266" r:id="rId6"/>
    <p:sldId id="280" r:id="rId7"/>
    <p:sldId id="267" r:id="rId8"/>
    <p:sldId id="270" r:id="rId9"/>
    <p:sldId id="271" r:id="rId10"/>
    <p:sldId id="272" r:id="rId11"/>
    <p:sldId id="273" r:id="rId12"/>
    <p:sldId id="276" r:id="rId13"/>
    <p:sldId id="274" r:id="rId14"/>
    <p:sldId id="275" r:id="rId15"/>
    <p:sldId id="277" r:id="rId16"/>
    <p:sldId id="278" r:id="rId17"/>
    <p:sldId id="268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9BBB0-E635-4E82-8865-AFA07A020484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1A2EA3-CA31-48FA-A3F8-A597874ED8CA}">
      <dgm:prSet phldrT="[Текст]"/>
      <dgm:spPr/>
      <dgm:t>
        <a:bodyPr/>
        <a:lstStyle/>
        <a:p>
          <a:r>
            <a:rPr lang="ru-RU" b="1" dirty="0" smtClean="0"/>
            <a:t>На уровне ФГОС СПО</a:t>
          </a:r>
          <a:endParaRPr lang="ru-RU" b="1" dirty="0"/>
        </a:p>
      </dgm:t>
    </dgm:pt>
    <dgm:pt modelId="{7B2CAC7C-3F0E-4044-80C2-BB406D91E756}" type="parTrans" cxnId="{CD55E60B-E451-469B-9605-5B220808EB07}">
      <dgm:prSet/>
      <dgm:spPr/>
      <dgm:t>
        <a:bodyPr/>
        <a:lstStyle/>
        <a:p>
          <a:endParaRPr lang="ru-RU"/>
        </a:p>
      </dgm:t>
    </dgm:pt>
    <dgm:pt modelId="{28D81DED-627C-400C-950B-94A65AAE37C8}" type="sibTrans" cxnId="{CD55E60B-E451-469B-9605-5B220808EB07}">
      <dgm:prSet/>
      <dgm:spPr/>
      <dgm:t>
        <a:bodyPr/>
        <a:lstStyle/>
        <a:p>
          <a:endParaRPr lang="ru-RU"/>
        </a:p>
      </dgm:t>
    </dgm:pt>
    <dgm:pt modelId="{04CEB207-4621-4951-9717-3D2E5002D5D3}">
      <dgm:prSet phldrT="[Текст]"/>
      <dgm:spPr/>
      <dgm:t>
        <a:bodyPr/>
        <a:lstStyle/>
        <a:p>
          <a:r>
            <a:rPr lang="ru-RU" b="1" dirty="0" smtClean="0"/>
            <a:t>Выбор ФГОС СПО, сопряжённых с ПС</a:t>
          </a:r>
          <a:endParaRPr lang="ru-RU" b="1" dirty="0"/>
        </a:p>
      </dgm:t>
    </dgm:pt>
    <dgm:pt modelId="{FFFD92AB-6578-4C4F-8F45-A54025EFAD4E}" type="parTrans" cxnId="{30A62DE7-0805-4002-B7CB-B7596331799A}">
      <dgm:prSet/>
      <dgm:spPr/>
      <dgm:t>
        <a:bodyPr/>
        <a:lstStyle/>
        <a:p>
          <a:endParaRPr lang="ru-RU"/>
        </a:p>
      </dgm:t>
    </dgm:pt>
    <dgm:pt modelId="{CCF987C9-9591-4790-9627-B480AD572373}" type="sibTrans" cxnId="{30A62DE7-0805-4002-B7CB-B7596331799A}">
      <dgm:prSet/>
      <dgm:spPr/>
      <dgm:t>
        <a:bodyPr/>
        <a:lstStyle/>
        <a:p>
          <a:endParaRPr lang="ru-RU"/>
        </a:p>
      </dgm:t>
    </dgm:pt>
    <dgm:pt modelId="{E43EA3AD-B9A6-4109-8673-582E12FBF442}">
      <dgm:prSet phldrT="[Текст]"/>
      <dgm:spPr/>
      <dgm:t>
        <a:bodyPr/>
        <a:lstStyle/>
        <a:p>
          <a:r>
            <a:rPr lang="ru-RU" b="1" dirty="0" smtClean="0"/>
            <a:t>На уровне рабочей ООП организации</a:t>
          </a:r>
          <a:endParaRPr lang="ru-RU" b="1" dirty="0"/>
        </a:p>
      </dgm:t>
    </dgm:pt>
    <dgm:pt modelId="{693AC482-1172-4AC7-B9B1-49EA831E7800}" type="parTrans" cxnId="{FF6DEF98-4A8B-4926-85D9-01C878F984F2}">
      <dgm:prSet/>
      <dgm:spPr/>
      <dgm:t>
        <a:bodyPr/>
        <a:lstStyle/>
        <a:p>
          <a:endParaRPr lang="ru-RU"/>
        </a:p>
      </dgm:t>
    </dgm:pt>
    <dgm:pt modelId="{E9AFD160-1DAF-4973-A12C-F004E2D87E49}" type="sibTrans" cxnId="{FF6DEF98-4A8B-4926-85D9-01C878F984F2}">
      <dgm:prSet/>
      <dgm:spPr/>
      <dgm:t>
        <a:bodyPr/>
        <a:lstStyle/>
        <a:p>
          <a:endParaRPr lang="ru-RU"/>
        </a:p>
      </dgm:t>
    </dgm:pt>
    <dgm:pt modelId="{EB17816F-348B-42CA-BC04-C3E160F0E9D0}">
      <dgm:prSet phldrT="[Текст]"/>
      <dgm:spPr/>
      <dgm:t>
        <a:bodyPr/>
        <a:lstStyle/>
        <a:p>
          <a:r>
            <a:rPr lang="ru-RU" b="1" dirty="0" smtClean="0"/>
            <a:t>Выбор соответствующих ПС</a:t>
          </a:r>
          <a:endParaRPr lang="ru-RU" b="1" dirty="0"/>
        </a:p>
      </dgm:t>
    </dgm:pt>
    <dgm:pt modelId="{0D294B36-A9ED-40B9-A34D-55229F5019C4}" type="parTrans" cxnId="{50DD605F-00CD-4FAB-A182-22690D8812C0}">
      <dgm:prSet/>
      <dgm:spPr/>
      <dgm:t>
        <a:bodyPr/>
        <a:lstStyle/>
        <a:p>
          <a:endParaRPr lang="ru-RU"/>
        </a:p>
      </dgm:t>
    </dgm:pt>
    <dgm:pt modelId="{0A4BCD55-F4A4-48C2-B7C5-4054125B40D8}" type="sibTrans" cxnId="{50DD605F-00CD-4FAB-A182-22690D8812C0}">
      <dgm:prSet/>
      <dgm:spPr/>
      <dgm:t>
        <a:bodyPr/>
        <a:lstStyle/>
        <a:p>
          <a:endParaRPr lang="ru-RU"/>
        </a:p>
      </dgm:t>
    </dgm:pt>
    <dgm:pt modelId="{F65CCEF1-9B7A-48DE-AA10-347F22FD8391}">
      <dgm:prSet phldrT="[Текст]"/>
      <dgm:spPr/>
      <dgm:t>
        <a:bodyPr/>
        <a:lstStyle/>
        <a:p>
          <a:r>
            <a:rPr lang="ru-RU" b="1" dirty="0" smtClean="0"/>
            <a:t>Учет положений ПС при разработке ООП</a:t>
          </a:r>
          <a:endParaRPr lang="ru-RU" b="1" dirty="0"/>
        </a:p>
      </dgm:t>
    </dgm:pt>
    <dgm:pt modelId="{4AC9BB5C-071C-4B43-966A-82D485780F7F}" type="parTrans" cxnId="{89A1DD9B-F7FC-41B2-8037-590FF0AC27BA}">
      <dgm:prSet/>
      <dgm:spPr/>
      <dgm:t>
        <a:bodyPr/>
        <a:lstStyle/>
        <a:p>
          <a:endParaRPr lang="ru-RU"/>
        </a:p>
      </dgm:t>
    </dgm:pt>
    <dgm:pt modelId="{F2B577D4-6FE2-4085-8C2F-FAF1945A5B11}" type="sibTrans" cxnId="{89A1DD9B-F7FC-41B2-8037-590FF0AC27BA}">
      <dgm:prSet/>
      <dgm:spPr/>
      <dgm:t>
        <a:bodyPr/>
        <a:lstStyle/>
        <a:p>
          <a:endParaRPr lang="ru-RU"/>
        </a:p>
      </dgm:t>
    </dgm:pt>
    <dgm:pt modelId="{97F866FE-905E-4404-AE57-FE4C6E37E170}">
      <dgm:prSet phldrT="[Текст]"/>
      <dgm:spPr/>
      <dgm:t>
        <a:bodyPr/>
        <a:lstStyle/>
        <a:p>
          <a:r>
            <a:rPr lang="ru-RU" b="1" dirty="0" smtClean="0"/>
            <a:t>На уровне рабочих программ профессиональных модулей</a:t>
          </a:r>
          <a:endParaRPr lang="ru-RU" b="1" dirty="0"/>
        </a:p>
      </dgm:t>
    </dgm:pt>
    <dgm:pt modelId="{0E3D2F18-C2C7-4C67-BD86-1D52EE611565}" type="parTrans" cxnId="{77618148-5B93-4F31-862F-05FF6718F5EF}">
      <dgm:prSet/>
      <dgm:spPr/>
      <dgm:t>
        <a:bodyPr/>
        <a:lstStyle/>
        <a:p>
          <a:endParaRPr lang="ru-RU"/>
        </a:p>
      </dgm:t>
    </dgm:pt>
    <dgm:pt modelId="{73194791-E50E-41B0-AD31-0DF9E95CE672}" type="sibTrans" cxnId="{77618148-5B93-4F31-862F-05FF6718F5EF}">
      <dgm:prSet/>
      <dgm:spPr/>
      <dgm:t>
        <a:bodyPr/>
        <a:lstStyle/>
        <a:p>
          <a:endParaRPr lang="ru-RU"/>
        </a:p>
      </dgm:t>
    </dgm:pt>
    <dgm:pt modelId="{964923EB-69F8-4FF3-B050-DC9BE953D2A1}">
      <dgm:prSet phldrT="[Текст]"/>
      <dgm:spPr/>
      <dgm:t>
        <a:bodyPr/>
        <a:lstStyle/>
        <a:p>
          <a:r>
            <a:rPr lang="ru-RU" b="1" dirty="0" smtClean="0"/>
            <a:t>Выбор соответствующих ПС </a:t>
          </a:r>
          <a:endParaRPr lang="ru-RU" b="1" dirty="0"/>
        </a:p>
      </dgm:t>
    </dgm:pt>
    <dgm:pt modelId="{2D1F76CF-CA09-4E74-AB1A-EF90D7736250}" type="parTrans" cxnId="{81F10582-D9EF-4245-A993-3EEFEF0CDBBA}">
      <dgm:prSet/>
      <dgm:spPr/>
      <dgm:t>
        <a:bodyPr/>
        <a:lstStyle/>
        <a:p>
          <a:endParaRPr lang="ru-RU"/>
        </a:p>
      </dgm:t>
    </dgm:pt>
    <dgm:pt modelId="{A104F637-D451-4D36-8C35-23A097536746}" type="sibTrans" cxnId="{81F10582-D9EF-4245-A993-3EEFEF0CDBBA}">
      <dgm:prSet/>
      <dgm:spPr/>
      <dgm:t>
        <a:bodyPr/>
        <a:lstStyle/>
        <a:p>
          <a:endParaRPr lang="ru-RU"/>
        </a:p>
      </dgm:t>
    </dgm:pt>
    <dgm:pt modelId="{8D9B79FE-849A-4659-8D68-5804BADF8092}">
      <dgm:prSet phldrT="[Текст]"/>
      <dgm:spPr/>
      <dgm:t>
        <a:bodyPr/>
        <a:lstStyle/>
        <a:p>
          <a:r>
            <a:rPr lang="ru-RU" b="1" dirty="0" smtClean="0"/>
            <a:t>Учет требований к практическому опыту, знаниям и умениям</a:t>
          </a:r>
          <a:endParaRPr lang="ru-RU" b="1" dirty="0"/>
        </a:p>
      </dgm:t>
    </dgm:pt>
    <dgm:pt modelId="{3FA7027B-E93B-4B5C-BEBE-E90848A9C97E}" type="parTrans" cxnId="{918CE80F-865C-49C6-83FB-2C6B0C29BB66}">
      <dgm:prSet/>
      <dgm:spPr/>
      <dgm:t>
        <a:bodyPr/>
        <a:lstStyle/>
        <a:p>
          <a:endParaRPr lang="ru-RU"/>
        </a:p>
      </dgm:t>
    </dgm:pt>
    <dgm:pt modelId="{2FD6DB86-9EB0-42A5-BD21-3EA7BB118652}" type="sibTrans" cxnId="{918CE80F-865C-49C6-83FB-2C6B0C29BB66}">
      <dgm:prSet/>
      <dgm:spPr/>
      <dgm:t>
        <a:bodyPr/>
        <a:lstStyle/>
        <a:p>
          <a:endParaRPr lang="ru-RU"/>
        </a:p>
      </dgm:t>
    </dgm:pt>
    <dgm:pt modelId="{41763904-67DC-44D4-AE9C-C3BBDC08DB40}">
      <dgm:prSet phldrT="[Текст]"/>
      <dgm:spPr/>
      <dgm:t>
        <a:bodyPr/>
        <a:lstStyle/>
        <a:p>
          <a:r>
            <a:rPr lang="ru-RU" b="1" dirty="0" smtClean="0"/>
            <a:t>Актуализация ФГОС СПО, разработка ПООП</a:t>
          </a:r>
          <a:endParaRPr lang="ru-RU" b="1" dirty="0"/>
        </a:p>
      </dgm:t>
    </dgm:pt>
    <dgm:pt modelId="{087C9F3E-117D-48E8-AFBB-EDB0474386DB}" type="parTrans" cxnId="{4B7EF1AD-4AB5-41E3-AACB-BFE5513DD732}">
      <dgm:prSet/>
      <dgm:spPr/>
      <dgm:t>
        <a:bodyPr/>
        <a:lstStyle/>
        <a:p>
          <a:endParaRPr lang="ru-RU"/>
        </a:p>
      </dgm:t>
    </dgm:pt>
    <dgm:pt modelId="{8A7046E0-EE99-42C6-97F0-AD0277CF6957}" type="sibTrans" cxnId="{4B7EF1AD-4AB5-41E3-AACB-BFE5513DD732}">
      <dgm:prSet/>
      <dgm:spPr/>
      <dgm:t>
        <a:bodyPr/>
        <a:lstStyle/>
        <a:p>
          <a:endParaRPr lang="ru-RU"/>
        </a:p>
      </dgm:t>
    </dgm:pt>
    <dgm:pt modelId="{47C49E3B-E5E0-48F1-860F-679BF5568F4B}" type="pres">
      <dgm:prSet presAssocID="{C3C9BBB0-E635-4E82-8865-AFA07A020484}" presName="Name0" presStyleCnt="0">
        <dgm:presLayoutVars>
          <dgm:dir/>
          <dgm:animLvl val="lvl"/>
          <dgm:resizeHandles val="exact"/>
        </dgm:presLayoutVars>
      </dgm:prSet>
      <dgm:spPr/>
    </dgm:pt>
    <dgm:pt modelId="{9EFAEB22-CE80-4436-A1A3-90308EE0EE87}" type="pres">
      <dgm:prSet presAssocID="{97F866FE-905E-4404-AE57-FE4C6E37E170}" presName="boxAndChildren" presStyleCnt="0"/>
      <dgm:spPr/>
    </dgm:pt>
    <dgm:pt modelId="{AE0B24A6-C8DC-4DE1-B68F-117C523BD6D0}" type="pres">
      <dgm:prSet presAssocID="{97F866FE-905E-4404-AE57-FE4C6E37E170}" presName="parentTextBox" presStyleLbl="node1" presStyleIdx="0" presStyleCnt="3"/>
      <dgm:spPr/>
    </dgm:pt>
    <dgm:pt modelId="{53A2122A-3A33-456F-A17F-A04ED47EDC5D}" type="pres">
      <dgm:prSet presAssocID="{97F866FE-905E-4404-AE57-FE4C6E37E170}" presName="entireBox" presStyleLbl="node1" presStyleIdx="0" presStyleCnt="3"/>
      <dgm:spPr/>
    </dgm:pt>
    <dgm:pt modelId="{7CAAF719-4709-48FD-9902-1D15E75C8905}" type="pres">
      <dgm:prSet presAssocID="{97F866FE-905E-4404-AE57-FE4C6E37E170}" presName="descendantBox" presStyleCnt="0"/>
      <dgm:spPr/>
    </dgm:pt>
    <dgm:pt modelId="{9DF9FCDE-EB82-4924-8518-86B7CF7AC84A}" type="pres">
      <dgm:prSet presAssocID="{964923EB-69F8-4FF3-B050-DC9BE953D2A1}" presName="childTextBox" presStyleLbl="fgAccFollowNode1" presStyleIdx="0" presStyleCnt="6">
        <dgm:presLayoutVars>
          <dgm:bulletEnabled val="1"/>
        </dgm:presLayoutVars>
      </dgm:prSet>
      <dgm:spPr/>
    </dgm:pt>
    <dgm:pt modelId="{171AE1A7-48DB-4595-8F14-3B3CC2A75D51}" type="pres">
      <dgm:prSet presAssocID="{8D9B79FE-849A-4659-8D68-5804BADF8092}" presName="childTextBox" presStyleLbl="fgAccFollowNode1" presStyleIdx="1" presStyleCnt="6">
        <dgm:presLayoutVars>
          <dgm:bulletEnabled val="1"/>
        </dgm:presLayoutVars>
      </dgm:prSet>
      <dgm:spPr/>
    </dgm:pt>
    <dgm:pt modelId="{1DB78E77-E3FA-42A2-A0FB-2DE194B1D24F}" type="pres">
      <dgm:prSet presAssocID="{E9AFD160-1DAF-4973-A12C-F004E2D87E49}" presName="sp" presStyleCnt="0"/>
      <dgm:spPr/>
    </dgm:pt>
    <dgm:pt modelId="{9F8DFCF4-3DD0-4E7D-B6C4-64BE8B6435FF}" type="pres">
      <dgm:prSet presAssocID="{E43EA3AD-B9A6-4109-8673-582E12FBF442}" presName="arrowAndChildren" presStyleCnt="0"/>
      <dgm:spPr/>
    </dgm:pt>
    <dgm:pt modelId="{55EFF188-1F23-4E3E-A964-C945AA6C0334}" type="pres">
      <dgm:prSet presAssocID="{E43EA3AD-B9A6-4109-8673-582E12FBF442}" presName="parentTextArrow" presStyleLbl="node1" presStyleIdx="0" presStyleCnt="3"/>
      <dgm:spPr/>
    </dgm:pt>
    <dgm:pt modelId="{253BC796-A4CC-47A1-8FC5-0E805BB0F3C2}" type="pres">
      <dgm:prSet presAssocID="{E43EA3AD-B9A6-4109-8673-582E12FBF442}" presName="arrow" presStyleLbl="node1" presStyleIdx="1" presStyleCnt="3"/>
      <dgm:spPr/>
    </dgm:pt>
    <dgm:pt modelId="{130BDA34-4E35-428E-A88C-8386F97C2338}" type="pres">
      <dgm:prSet presAssocID="{E43EA3AD-B9A6-4109-8673-582E12FBF442}" presName="descendantArrow" presStyleCnt="0"/>
      <dgm:spPr/>
    </dgm:pt>
    <dgm:pt modelId="{6AB920AB-C9E4-4080-8DDE-53F7B34CA5EF}" type="pres">
      <dgm:prSet presAssocID="{EB17816F-348B-42CA-BC04-C3E160F0E9D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4C8C6-D321-4422-8134-A73E962EE4E2}" type="pres">
      <dgm:prSet presAssocID="{F65CCEF1-9B7A-48DE-AA10-347F22FD8391}" presName="childTextArrow" presStyleLbl="fgAccFollowNode1" presStyleIdx="3" presStyleCnt="6">
        <dgm:presLayoutVars>
          <dgm:bulletEnabled val="1"/>
        </dgm:presLayoutVars>
      </dgm:prSet>
      <dgm:spPr/>
    </dgm:pt>
    <dgm:pt modelId="{1B876689-F5FB-4FE8-9DB4-2913B77FC836}" type="pres">
      <dgm:prSet presAssocID="{28D81DED-627C-400C-950B-94A65AAE37C8}" presName="sp" presStyleCnt="0"/>
      <dgm:spPr/>
    </dgm:pt>
    <dgm:pt modelId="{A13DA088-788C-46E3-A3B3-3C46927F26D4}" type="pres">
      <dgm:prSet presAssocID="{6D1A2EA3-CA31-48FA-A3F8-A597874ED8CA}" presName="arrowAndChildren" presStyleCnt="0"/>
      <dgm:spPr/>
    </dgm:pt>
    <dgm:pt modelId="{2040163B-D67F-4FEC-A2E9-93EF52733A38}" type="pres">
      <dgm:prSet presAssocID="{6D1A2EA3-CA31-48FA-A3F8-A597874ED8C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CA206E3-E671-4022-8E24-750AC1472138}" type="pres">
      <dgm:prSet presAssocID="{6D1A2EA3-CA31-48FA-A3F8-A597874ED8CA}" presName="arrow" presStyleLbl="node1" presStyleIdx="2" presStyleCnt="3"/>
      <dgm:spPr/>
      <dgm:t>
        <a:bodyPr/>
        <a:lstStyle/>
        <a:p>
          <a:endParaRPr lang="ru-RU"/>
        </a:p>
      </dgm:t>
    </dgm:pt>
    <dgm:pt modelId="{3594CB98-C12D-42BC-9404-A5E8ECDCF01C}" type="pres">
      <dgm:prSet presAssocID="{6D1A2EA3-CA31-48FA-A3F8-A597874ED8CA}" presName="descendantArrow" presStyleCnt="0"/>
      <dgm:spPr/>
    </dgm:pt>
    <dgm:pt modelId="{5273BBFB-3CB2-4519-8036-6E29A3E7B29C}" type="pres">
      <dgm:prSet presAssocID="{04CEB207-4621-4951-9717-3D2E5002D5D3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2F79F-3F39-435C-8432-E5C8A0561057}" type="pres">
      <dgm:prSet presAssocID="{41763904-67DC-44D4-AE9C-C3BBDC08DB4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A7946C-8065-426A-B07D-F502B51FCA8F}" type="presOf" srcId="{6D1A2EA3-CA31-48FA-A3F8-A597874ED8CA}" destId="{2040163B-D67F-4FEC-A2E9-93EF52733A38}" srcOrd="0" destOrd="0" presId="urn:microsoft.com/office/officeart/2005/8/layout/process4"/>
    <dgm:cxn modelId="{E20F0F35-05C6-4964-BC38-BBB8846E158C}" type="presOf" srcId="{6D1A2EA3-CA31-48FA-A3F8-A597874ED8CA}" destId="{6CA206E3-E671-4022-8E24-750AC1472138}" srcOrd="1" destOrd="0" presId="urn:microsoft.com/office/officeart/2005/8/layout/process4"/>
    <dgm:cxn modelId="{DF3C94C3-1E4F-4B67-A7A1-B24AE449D6ED}" type="presOf" srcId="{97F866FE-905E-4404-AE57-FE4C6E37E170}" destId="{53A2122A-3A33-456F-A17F-A04ED47EDC5D}" srcOrd="1" destOrd="0" presId="urn:microsoft.com/office/officeart/2005/8/layout/process4"/>
    <dgm:cxn modelId="{918CE80F-865C-49C6-83FB-2C6B0C29BB66}" srcId="{97F866FE-905E-4404-AE57-FE4C6E37E170}" destId="{8D9B79FE-849A-4659-8D68-5804BADF8092}" srcOrd="1" destOrd="0" parTransId="{3FA7027B-E93B-4B5C-BEBE-E90848A9C97E}" sibTransId="{2FD6DB86-9EB0-42A5-BD21-3EA7BB118652}"/>
    <dgm:cxn modelId="{CAA09742-5670-4F01-A600-4BF594C48671}" type="presOf" srcId="{964923EB-69F8-4FF3-B050-DC9BE953D2A1}" destId="{9DF9FCDE-EB82-4924-8518-86B7CF7AC84A}" srcOrd="0" destOrd="0" presId="urn:microsoft.com/office/officeart/2005/8/layout/process4"/>
    <dgm:cxn modelId="{A298EE5A-7A3B-4905-81B3-D2E926159822}" type="presOf" srcId="{8D9B79FE-849A-4659-8D68-5804BADF8092}" destId="{171AE1A7-48DB-4595-8F14-3B3CC2A75D51}" srcOrd="0" destOrd="0" presId="urn:microsoft.com/office/officeart/2005/8/layout/process4"/>
    <dgm:cxn modelId="{50DD605F-00CD-4FAB-A182-22690D8812C0}" srcId="{E43EA3AD-B9A6-4109-8673-582E12FBF442}" destId="{EB17816F-348B-42CA-BC04-C3E160F0E9D0}" srcOrd="0" destOrd="0" parTransId="{0D294B36-A9ED-40B9-A34D-55229F5019C4}" sibTransId="{0A4BCD55-F4A4-48C2-B7C5-4054125B40D8}"/>
    <dgm:cxn modelId="{4F1696D3-B3D3-4E59-8D50-D20F3369C4B9}" type="presOf" srcId="{04CEB207-4621-4951-9717-3D2E5002D5D3}" destId="{5273BBFB-3CB2-4519-8036-6E29A3E7B29C}" srcOrd="0" destOrd="0" presId="urn:microsoft.com/office/officeart/2005/8/layout/process4"/>
    <dgm:cxn modelId="{81F10582-D9EF-4245-A993-3EEFEF0CDBBA}" srcId="{97F866FE-905E-4404-AE57-FE4C6E37E170}" destId="{964923EB-69F8-4FF3-B050-DC9BE953D2A1}" srcOrd="0" destOrd="0" parTransId="{2D1F76CF-CA09-4E74-AB1A-EF90D7736250}" sibTransId="{A104F637-D451-4D36-8C35-23A097536746}"/>
    <dgm:cxn modelId="{77618148-5B93-4F31-862F-05FF6718F5EF}" srcId="{C3C9BBB0-E635-4E82-8865-AFA07A020484}" destId="{97F866FE-905E-4404-AE57-FE4C6E37E170}" srcOrd="2" destOrd="0" parTransId="{0E3D2F18-C2C7-4C67-BD86-1D52EE611565}" sibTransId="{73194791-E50E-41B0-AD31-0DF9E95CE672}"/>
    <dgm:cxn modelId="{CD55E60B-E451-469B-9605-5B220808EB07}" srcId="{C3C9BBB0-E635-4E82-8865-AFA07A020484}" destId="{6D1A2EA3-CA31-48FA-A3F8-A597874ED8CA}" srcOrd="0" destOrd="0" parTransId="{7B2CAC7C-3F0E-4044-80C2-BB406D91E756}" sibTransId="{28D81DED-627C-400C-950B-94A65AAE37C8}"/>
    <dgm:cxn modelId="{3A9AA8CD-0166-423C-B923-48BD65EA118D}" type="presOf" srcId="{E43EA3AD-B9A6-4109-8673-582E12FBF442}" destId="{55EFF188-1F23-4E3E-A964-C945AA6C0334}" srcOrd="0" destOrd="0" presId="urn:microsoft.com/office/officeart/2005/8/layout/process4"/>
    <dgm:cxn modelId="{6273901D-1742-453B-8F80-8AA0453C83F8}" type="presOf" srcId="{41763904-67DC-44D4-AE9C-C3BBDC08DB40}" destId="{5612F79F-3F39-435C-8432-E5C8A0561057}" srcOrd="0" destOrd="0" presId="urn:microsoft.com/office/officeart/2005/8/layout/process4"/>
    <dgm:cxn modelId="{17E58642-11B1-4E0F-A1C8-CC6C6E888973}" type="presOf" srcId="{97F866FE-905E-4404-AE57-FE4C6E37E170}" destId="{AE0B24A6-C8DC-4DE1-B68F-117C523BD6D0}" srcOrd="0" destOrd="0" presId="urn:microsoft.com/office/officeart/2005/8/layout/process4"/>
    <dgm:cxn modelId="{466A5402-C342-4AC8-A9A4-B3CB10BEF78F}" type="presOf" srcId="{E43EA3AD-B9A6-4109-8673-582E12FBF442}" destId="{253BC796-A4CC-47A1-8FC5-0E805BB0F3C2}" srcOrd="1" destOrd="0" presId="urn:microsoft.com/office/officeart/2005/8/layout/process4"/>
    <dgm:cxn modelId="{C9348770-E307-4DE4-87B8-FDAF6BFF9AB7}" type="presOf" srcId="{C3C9BBB0-E635-4E82-8865-AFA07A020484}" destId="{47C49E3B-E5E0-48F1-860F-679BF5568F4B}" srcOrd="0" destOrd="0" presId="urn:microsoft.com/office/officeart/2005/8/layout/process4"/>
    <dgm:cxn modelId="{30A62DE7-0805-4002-B7CB-B7596331799A}" srcId="{6D1A2EA3-CA31-48FA-A3F8-A597874ED8CA}" destId="{04CEB207-4621-4951-9717-3D2E5002D5D3}" srcOrd="0" destOrd="0" parTransId="{FFFD92AB-6578-4C4F-8F45-A54025EFAD4E}" sibTransId="{CCF987C9-9591-4790-9627-B480AD572373}"/>
    <dgm:cxn modelId="{89A1DD9B-F7FC-41B2-8037-590FF0AC27BA}" srcId="{E43EA3AD-B9A6-4109-8673-582E12FBF442}" destId="{F65CCEF1-9B7A-48DE-AA10-347F22FD8391}" srcOrd="1" destOrd="0" parTransId="{4AC9BB5C-071C-4B43-966A-82D485780F7F}" sibTransId="{F2B577D4-6FE2-4085-8C2F-FAF1945A5B11}"/>
    <dgm:cxn modelId="{FF6DEF98-4A8B-4926-85D9-01C878F984F2}" srcId="{C3C9BBB0-E635-4E82-8865-AFA07A020484}" destId="{E43EA3AD-B9A6-4109-8673-582E12FBF442}" srcOrd="1" destOrd="0" parTransId="{693AC482-1172-4AC7-B9B1-49EA831E7800}" sibTransId="{E9AFD160-1DAF-4973-A12C-F004E2D87E49}"/>
    <dgm:cxn modelId="{74753AD8-1845-4F20-9A3C-69988CAF197F}" type="presOf" srcId="{EB17816F-348B-42CA-BC04-C3E160F0E9D0}" destId="{6AB920AB-C9E4-4080-8DDE-53F7B34CA5EF}" srcOrd="0" destOrd="0" presId="urn:microsoft.com/office/officeart/2005/8/layout/process4"/>
    <dgm:cxn modelId="{A3CD84E1-CF6C-4D78-8A6B-4D81998EBF7B}" type="presOf" srcId="{F65CCEF1-9B7A-48DE-AA10-347F22FD8391}" destId="{6CB4C8C6-D321-4422-8134-A73E962EE4E2}" srcOrd="0" destOrd="0" presId="urn:microsoft.com/office/officeart/2005/8/layout/process4"/>
    <dgm:cxn modelId="{4B7EF1AD-4AB5-41E3-AACB-BFE5513DD732}" srcId="{6D1A2EA3-CA31-48FA-A3F8-A597874ED8CA}" destId="{41763904-67DC-44D4-AE9C-C3BBDC08DB40}" srcOrd="1" destOrd="0" parTransId="{087C9F3E-117D-48E8-AFBB-EDB0474386DB}" sibTransId="{8A7046E0-EE99-42C6-97F0-AD0277CF6957}"/>
    <dgm:cxn modelId="{98F6D4D8-4381-4D4E-93E8-4D1A8CCDBE9C}" type="presParOf" srcId="{47C49E3B-E5E0-48F1-860F-679BF5568F4B}" destId="{9EFAEB22-CE80-4436-A1A3-90308EE0EE87}" srcOrd="0" destOrd="0" presId="urn:microsoft.com/office/officeart/2005/8/layout/process4"/>
    <dgm:cxn modelId="{C318EF25-4A08-461F-9973-C612EAF86607}" type="presParOf" srcId="{9EFAEB22-CE80-4436-A1A3-90308EE0EE87}" destId="{AE0B24A6-C8DC-4DE1-B68F-117C523BD6D0}" srcOrd="0" destOrd="0" presId="urn:microsoft.com/office/officeart/2005/8/layout/process4"/>
    <dgm:cxn modelId="{AB58A40C-39FF-4C11-858A-66515F977567}" type="presParOf" srcId="{9EFAEB22-CE80-4436-A1A3-90308EE0EE87}" destId="{53A2122A-3A33-456F-A17F-A04ED47EDC5D}" srcOrd="1" destOrd="0" presId="urn:microsoft.com/office/officeart/2005/8/layout/process4"/>
    <dgm:cxn modelId="{E35DD33F-CB03-45E6-A3A7-DD31C61AD4AE}" type="presParOf" srcId="{9EFAEB22-CE80-4436-A1A3-90308EE0EE87}" destId="{7CAAF719-4709-48FD-9902-1D15E75C8905}" srcOrd="2" destOrd="0" presId="urn:microsoft.com/office/officeart/2005/8/layout/process4"/>
    <dgm:cxn modelId="{81A7CCE1-D2F8-4114-9759-F124E0292400}" type="presParOf" srcId="{7CAAF719-4709-48FD-9902-1D15E75C8905}" destId="{9DF9FCDE-EB82-4924-8518-86B7CF7AC84A}" srcOrd="0" destOrd="0" presId="urn:microsoft.com/office/officeart/2005/8/layout/process4"/>
    <dgm:cxn modelId="{7AFAE0C7-296F-45F5-8AFF-49FBF27A5C70}" type="presParOf" srcId="{7CAAF719-4709-48FD-9902-1D15E75C8905}" destId="{171AE1A7-48DB-4595-8F14-3B3CC2A75D51}" srcOrd="1" destOrd="0" presId="urn:microsoft.com/office/officeart/2005/8/layout/process4"/>
    <dgm:cxn modelId="{1FF42A80-ECAF-4FAF-802F-6F6805CD84C1}" type="presParOf" srcId="{47C49E3B-E5E0-48F1-860F-679BF5568F4B}" destId="{1DB78E77-E3FA-42A2-A0FB-2DE194B1D24F}" srcOrd="1" destOrd="0" presId="urn:microsoft.com/office/officeart/2005/8/layout/process4"/>
    <dgm:cxn modelId="{D52CDB9D-52C2-4452-B5F3-446B16988963}" type="presParOf" srcId="{47C49E3B-E5E0-48F1-860F-679BF5568F4B}" destId="{9F8DFCF4-3DD0-4E7D-B6C4-64BE8B6435FF}" srcOrd="2" destOrd="0" presId="urn:microsoft.com/office/officeart/2005/8/layout/process4"/>
    <dgm:cxn modelId="{88E85527-F7B8-4F90-ABD6-9EA3622098AE}" type="presParOf" srcId="{9F8DFCF4-3DD0-4E7D-B6C4-64BE8B6435FF}" destId="{55EFF188-1F23-4E3E-A964-C945AA6C0334}" srcOrd="0" destOrd="0" presId="urn:microsoft.com/office/officeart/2005/8/layout/process4"/>
    <dgm:cxn modelId="{0FCA6ED3-760C-4763-873A-147E30D615B9}" type="presParOf" srcId="{9F8DFCF4-3DD0-4E7D-B6C4-64BE8B6435FF}" destId="{253BC796-A4CC-47A1-8FC5-0E805BB0F3C2}" srcOrd="1" destOrd="0" presId="urn:microsoft.com/office/officeart/2005/8/layout/process4"/>
    <dgm:cxn modelId="{9F544FFE-0D83-441D-AEA8-DC8D478BD604}" type="presParOf" srcId="{9F8DFCF4-3DD0-4E7D-B6C4-64BE8B6435FF}" destId="{130BDA34-4E35-428E-A88C-8386F97C2338}" srcOrd="2" destOrd="0" presId="urn:microsoft.com/office/officeart/2005/8/layout/process4"/>
    <dgm:cxn modelId="{3D8ADBE2-8003-4F1F-9421-7FCC031485DB}" type="presParOf" srcId="{130BDA34-4E35-428E-A88C-8386F97C2338}" destId="{6AB920AB-C9E4-4080-8DDE-53F7B34CA5EF}" srcOrd="0" destOrd="0" presId="urn:microsoft.com/office/officeart/2005/8/layout/process4"/>
    <dgm:cxn modelId="{4DCCA3BE-09F5-47C6-971C-176809B2C6A7}" type="presParOf" srcId="{130BDA34-4E35-428E-A88C-8386F97C2338}" destId="{6CB4C8C6-D321-4422-8134-A73E962EE4E2}" srcOrd="1" destOrd="0" presId="urn:microsoft.com/office/officeart/2005/8/layout/process4"/>
    <dgm:cxn modelId="{EF75B805-18AA-44F0-A16B-940CFB76D66E}" type="presParOf" srcId="{47C49E3B-E5E0-48F1-860F-679BF5568F4B}" destId="{1B876689-F5FB-4FE8-9DB4-2913B77FC836}" srcOrd="3" destOrd="0" presId="urn:microsoft.com/office/officeart/2005/8/layout/process4"/>
    <dgm:cxn modelId="{2311B76C-79CD-4489-A9C7-60026B29C1DC}" type="presParOf" srcId="{47C49E3B-E5E0-48F1-860F-679BF5568F4B}" destId="{A13DA088-788C-46E3-A3B3-3C46927F26D4}" srcOrd="4" destOrd="0" presId="urn:microsoft.com/office/officeart/2005/8/layout/process4"/>
    <dgm:cxn modelId="{23DE4710-BA18-4377-9E2E-D2A03EF76DF3}" type="presParOf" srcId="{A13DA088-788C-46E3-A3B3-3C46927F26D4}" destId="{2040163B-D67F-4FEC-A2E9-93EF52733A38}" srcOrd="0" destOrd="0" presId="urn:microsoft.com/office/officeart/2005/8/layout/process4"/>
    <dgm:cxn modelId="{51C42405-DA45-4071-B290-FA24A405E86D}" type="presParOf" srcId="{A13DA088-788C-46E3-A3B3-3C46927F26D4}" destId="{6CA206E3-E671-4022-8E24-750AC1472138}" srcOrd="1" destOrd="0" presId="urn:microsoft.com/office/officeart/2005/8/layout/process4"/>
    <dgm:cxn modelId="{99ED1A65-DDE2-4D08-A662-6576967A6702}" type="presParOf" srcId="{A13DA088-788C-46E3-A3B3-3C46927F26D4}" destId="{3594CB98-C12D-42BC-9404-A5E8ECDCF01C}" srcOrd="2" destOrd="0" presId="urn:microsoft.com/office/officeart/2005/8/layout/process4"/>
    <dgm:cxn modelId="{F18C26AA-2325-4558-8B7E-C5689C6396B7}" type="presParOf" srcId="{3594CB98-C12D-42BC-9404-A5E8ECDCF01C}" destId="{5273BBFB-3CB2-4519-8036-6E29A3E7B29C}" srcOrd="0" destOrd="0" presId="urn:microsoft.com/office/officeart/2005/8/layout/process4"/>
    <dgm:cxn modelId="{C4BEFE24-9243-47D0-96BC-5140DAD3AC1E}" type="presParOf" srcId="{3594CB98-C12D-42BC-9404-A5E8ECDCF01C}" destId="{5612F79F-3F39-435C-8432-E5C8A056105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29F30A-69F5-4256-8DDD-F8357E7471C5}" type="doc">
      <dgm:prSet loTypeId="urn:microsoft.com/office/officeart/2005/8/layout/lProcess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FA7196C-580F-4656-8E11-50E1C8AC6E24}">
      <dgm:prSet/>
      <dgm:spPr>
        <a:xfrm>
          <a:off x="0" y="0"/>
          <a:ext cx="4872487" cy="27183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E83C3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E83C3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ru-RU" b="1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ПМ.01. Техническая эксплуатация инфокоммуникационных сетей связи</a:t>
          </a:r>
          <a:endParaRPr lang="ru-RU" u="none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A49B0CC0-3E40-4EEF-8EBF-F3B82176CCA1}" type="parTrans" cxnId="{845FF06E-55B6-4351-B698-F2D2FC90981C}">
      <dgm:prSet/>
      <dgm:spPr/>
      <dgm:t>
        <a:bodyPr/>
        <a:lstStyle/>
        <a:p>
          <a:endParaRPr lang="ru-RU"/>
        </a:p>
      </dgm:t>
    </dgm:pt>
    <dgm:pt modelId="{5AB2CF35-A4C8-4E1A-A291-F6B2928E9199}" type="sibTrans" cxnId="{845FF06E-55B6-4351-B698-F2D2FC90981C}">
      <dgm:prSet/>
      <dgm:spPr/>
      <dgm:t>
        <a:bodyPr/>
        <a:lstStyle/>
        <a:p>
          <a:endParaRPr lang="ru-RU"/>
        </a:p>
      </dgm:t>
    </dgm:pt>
    <dgm:pt modelId="{4B531BDE-8F6A-48DF-9C82-AD821789EF60}">
      <dgm:prSet custT="1"/>
      <dgm:spPr>
        <a:xfrm>
          <a:off x="334718" y="1182422"/>
          <a:ext cx="4477699" cy="3671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2B051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42B051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200" b="0" dirty="0" smtClean="0">
              <a:solidFill>
                <a:sysClr val="window" lastClr="FFFFFF"/>
              </a:solidFill>
              <a:effectLst/>
              <a:latin typeface="Trebuchet MS" panose="020B0603020202020204"/>
              <a:ea typeface="+mn-ea"/>
              <a:cs typeface="Times New Roman" panose="02020603050405020304" pitchFamily="18" charset="0"/>
            </a:rPr>
            <a:t>ПС 06.024 «Специалист по технической поддержке информационно-коммуникационных систем» </a:t>
          </a:r>
        </a:p>
      </dgm:t>
    </dgm:pt>
    <dgm:pt modelId="{0E527F98-3A93-4DA9-93AA-17479B5D36FC}" type="parTrans" cxnId="{1A177BA4-6AC9-4D66-B430-EE05362DB450}">
      <dgm:prSet/>
      <dgm:spPr/>
      <dgm:t>
        <a:bodyPr/>
        <a:lstStyle/>
        <a:p>
          <a:endParaRPr lang="ru-RU"/>
        </a:p>
      </dgm:t>
    </dgm:pt>
    <dgm:pt modelId="{A65DD1D2-84AE-4E76-845C-6381AFCCFF72}" type="sibTrans" cxnId="{1A177BA4-6AC9-4D66-B430-EE05362DB450}">
      <dgm:prSet/>
      <dgm:spPr/>
      <dgm:t>
        <a:bodyPr/>
        <a:lstStyle/>
        <a:p>
          <a:endParaRPr lang="ru-RU"/>
        </a:p>
      </dgm:t>
    </dgm:pt>
    <dgm:pt modelId="{F01E64D8-6DE1-4622-ACC3-6A1E568675F9}">
      <dgm:prSet custT="1"/>
      <dgm:spPr>
        <a:xfrm>
          <a:off x="334718" y="631707"/>
          <a:ext cx="4471072" cy="496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E83C3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E83C3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effectLst/>
              <a:latin typeface="Trebuchet MS" panose="020B0603020202020204"/>
              <a:ea typeface="+mn-ea"/>
              <a:cs typeface="Times New Roman" panose="02020603050405020304" pitchFamily="18" charset="0"/>
            </a:rPr>
            <a:t>ПРОЕКТ ПС </a:t>
          </a:r>
          <a:r>
            <a:rPr lang="ru-RU" sz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"Специалист по монтажу телекоммуникационного оборудования"*</a:t>
          </a:r>
          <a:endParaRPr lang="ru-RU" sz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CFCDAABF-0802-4ECA-B62A-DB97FAF74402}" type="parTrans" cxnId="{F88D4E62-F9EC-4C9D-B171-4AB0790F87BF}">
      <dgm:prSet/>
      <dgm:spPr/>
      <dgm:t>
        <a:bodyPr/>
        <a:lstStyle/>
        <a:p>
          <a:endParaRPr lang="ru-RU"/>
        </a:p>
      </dgm:t>
    </dgm:pt>
    <dgm:pt modelId="{0FCBA7D2-BF7C-4DEA-8781-D5362DF180D4}" type="sibTrans" cxnId="{F88D4E62-F9EC-4C9D-B171-4AB0790F87BF}">
      <dgm:prSet/>
      <dgm:spPr/>
      <dgm:t>
        <a:bodyPr/>
        <a:lstStyle/>
        <a:p>
          <a:endParaRPr lang="ru-RU"/>
        </a:p>
      </dgm:t>
    </dgm:pt>
    <dgm:pt modelId="{AA1E600E-8610-4B25-BACD-58D552D212E3}">
      <dgm:prSet/>
      <dgm:spPr>
        <a:xfrm>
          <a:off x="5242989" y="0"/>
          <a:ext cx="4872487" cy="27183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E83C3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E83C3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  <dgm:t>
        <a:bodyPr/>
        <a:lstStyle/>
        <a:p>
          <a:r>
            <a:rPr lang="ru-RU" b="1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ПМ.04.Организация производственной деятельности персонала структурных подразделений, отвечающих за предоставление </a:t>
          </a:r>
          <a:r>
            <a:rPr lang="ru-RU" b="1" u="none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телематических</a:t>
          </a:r>
          <a:r>
            <a:rPr lang="ru-RU" b="1" u="none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 услуг</a:t>
          </a:r>
        </a:p>
      </dgm:t>
    </dgm:pt>
    <dgm:pt modelId="{5310790A-4D12-44F3-8272-9FCBCE1383D1}" type="parTrans" cxnId="{95214502-279B-4A0C-A02D-602557418B9A}">
      <dgm:prSet/>
      <dgm:spPr/>
      <dgm:t>
        <a:bodyPr/>
        <a:lstStyle/>
        <a:p>
          <a:endParaRPr lang="ru-RU"/>
        </a:p>
      </dgm:t>
    </dgm:pt>
    <dgm:pt modelId="{F5E451C1-5B84-4597-A6EF-57D999F7ACCC}" type="sibTrans" cxnId="{95214502-279B-4A0C-A02D-602557418B9A}">
      <dgm:prSet/>
      <dgm:spPr/>
      <dgm:t>
        <a:bodyPr/>
        <a:lstStyle/>
        <a:p>
          <a:endParaRPr lang="ru-RU"/>
        </a:p>
      </dgm:t>
    </dgm:pt>
    <dgm:pt modelId="{17C86863-7A4A-4AB8-8C2F-287D6E2C7D98}">
      <dgm:prSet/>
      <dgm:spPr>
        <a:xfrm>
          <a:off x="5730238" y="815597"/>
          <a:ext cx="3897990" cy="8130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6D141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6D141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effectLst/>
              <a:latin typeface="Trebuchet MS" panose="020B0603020202020204"/>
              <a:ea typeface="+mn-ea"/>
              <a:cs typeface="Times New Roman" panose="02020603050405020304" pitchFamily="18" charset="0"/>
            </a:rPr>
            <a:t>ПС 06.029 «Менеджер по продажам информационно-коммуникационных систем»</a:t>
          </a:r>
        </a:p>
      </dgm:t>
    </dgm:pt>
    <dgm:pt modelId="{98947D87-62F6-4BBB-935B-7C1685A2CE97}" type="parTrans" cxnId="{BD0F166A-9407-47EF-ACFE-09D57FEF5B4B}">
      <dgm:prSet/>
      <dgm:spPr/>
      <dgm:t>
        <a:bodyPr/>
        <a:lstStyle/>
        <a:p>
          <a:endParaRPr lang="ru-RU"/>
        </a:p>
      </dgm:t>
    </dgm:pt>
    <dgm:pt modelId="{A92E501F-DEDA-4456-BEDB-ECDF6BCAB2E4}" type="sibTrans" cxnId="{BD0F166A-9407-47EF-ACFE-09D57FEF5B4B}">
      <dgm:prSet/>
      <dgm:spPr/>
      <dgm:t>
        <a:bodyPr/>
        <a:lstStyle/>
        <a:p>
          <a:endParaRPr lang="ru-RU"/>
        </a:p>
      </dgm:t>
    </dgm:pt>
    <dgm:pt modelId="{4452E001-8F89-439B-B8B0-88893374833E}">
      <dgm:prSet custT="1"/>
      <dgm:spPr>
        <a:xfrm>
          <a:off x="352473" y="1614194"/>
          <a:ext cx="4471189" cy="3671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E946B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E946B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Компетенция </a:t>
          </a:r>
          <a:r>
            <a:rPr lang="en-US" sz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WSR </a:t>
          </a:r>
          <a:r>
            <a:rPr lang="ru-RU" sz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«Информационные кабельные сети»</a:t>
          </a:r>
          <a:endParaRPr lang="ru-RU" sz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43DE87DB-C2E6-4110-88AB-BA5D47EC0E58}" type="parTrans" cxnId="{D6EEAAAC-B41A-45D0-BA3D-A0FC207E4DE0}">
      <dgm:prSet/>
      <dgm:spPr/>
      <dgm:t>
        <a:bodyPr/>
        <a:lstStyle/>
        <a:p>
          <a:endParaRPr lang="ru-RU"/>
        </a:p>
      </dgm:t>
    </dgm:pt>
    <dgm:pt modelId="{5D276F1C-FE43-4992-90DD-64373F249FE6}" type="sibTrans" cxnId="{D6EEAAAC-B41A-45D0-BA3D-A0FC207E4DE0}">
      <dgm:prSet/>
      <dgm:spPr/>
      <dgm:t>
        <a:bodyPr/>
        <a:lstStyle/>
        <a:p>
          <a:endParaRPr lang="ru-RU"/>
        </a:p>
      </dgm:t>
    </dgm:pt>
    <dgm:pt modelId="{802016A3-3FD2-4B6C-9270-5CF221AE224E}">
      <dgm:prSet/>
      <dgm:spPr>
        <a:xfrm>
          <a:off x="5730238" y="1755847"/>
          <a:ext cx="3897990" cy="8265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E83C3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E83C3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Компетенция </a:t>
          </a:r>
          <a:r>
            <a:rPr lang="en-US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WSR </a:t>
          </a:r>
          <a:r>
            <a:rPr lang="ru-RU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«Предпринимательство»</a:t>
          </a:r>
          <a:endParaRPr lang="ru-RU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667FA7AB-C4CF-4CF3-AF80-2DB192E95109}" type="parTrans" cxnId="{96650506-514B-4221-9947-53A0196E0C24}">
      <dgm:prSet/>
      <dgm:spPr/>
      <dgm:t>
        <a:bodyPr/>
        <a:lstStyle/>
        <a:p>
          <a:endParaRPr lang="ru-RU"/>
        </a:p>
      </dgm:t>
    </dgm:pt>
    <dgm:pt modelId="{9ECC5AA9-91FD-4638-9F8A-D7335E4ADD60}" type="sibTrans" cxnId="{96650506-514B-4221-9947-53A0196E0C24}">
      <dgm:prSet/>
      <dgm:spPr/>
      <dgm:t>
        <a:bodyPr/>
        <a:lstStyle/>
        <a:p>
          <a:endParaRPr lang="ru-RU"/>
        </a:p>
      </dgm:t>
    </dgm:pt>
    <dgm:pt modelId="{8F3C90DA-EB4D-4AA4-AB41-435DA58F464A}">
      <dgm:prSet/>
      <dgm:spPr>
        <a:xfrm>
          <a:off x="370228" y="2070146"/>
          <a:ext cx="4458443" cy="3671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2D0A2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42D0A2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Эксплуатация систем видеонаблюдения и ОПС </a:t>
          </a:r>
          <a:endParaRPr lang="ru-RU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12006AA0-4334-42F1-BEB0-078801D21867}" type="parTrans" cxnId="{00760380-E666-460F-82FD-70CCA8F01C75}">
      <dgm:prSet/>
      <dgm:spPr/>
      <dgm:t>
        <a:bodyPr/>
        <a:lstStyle/>
        <a:p>
          <a:endParaRPr lang="ru-RU"/>
        </a:p>
      </dgm:t>
    </dgm:pt>
    <dgm:pt modelId="{0FCC9C98-3E8A-43C0-9DAE-7F4FCB135511}" type="sibTrans" cxnId="{00760380-E666-460F-82FD-70CCA8F01C75}">
      <dgm:prSet/>
      <dgm:spPr/>
      <dgm:t>
        <a:bodyPr/>
        <a:lstStyle/>
        <a:p>
          <a:endParaRPr lang="ru-RU"/>
        </a:p>
      </dgm:t>
    </dgm:pt>
    <dgm:pt modelId="{7DAAA426-3636-4210-85D4-54E1FA5AE63D}" type="pres">
      <dgm:prSet presAssocID="{B329F30A-69F5-4256-8DDD-F8357E7471C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FF2D7B-779E-4911-8E11-2F00FE3DE99D}" type="pres">
      <dgm:prSet presAssocID="{4FA7196C-580F-4656-8E11-50E1C8AC6E24}" presName="compNode" presStyleCnt="0"/>
      <dgm:spPr/>
      <dgm:t>
        <a:bodyPr/>
        <a:lstStyle/>
        <a:p>
          <a:endParaRPr lang="ru-RU"/>
        </a:p>
      </dgm:t>
    </dgm:pt>
    <dgm:pt modelId="{F7FC4A0F-9EF9-46EE-BC1C-B6C0CE3E4E3C}" type="pres">
      <dgm:prSet presAssocID="{4FA7196C-580F-4656-8E11-50E1C8AC6E24}" presName="aNode" presStyleLbl="bgShp" presStyleIdx="0" presStyleCnt="2" custLinFactNeighborX="-795" custLinFactNeighborY="-35121"/>
      <dgm:spPr/>
      <dgm:t>
        <a:bodyPr/>
        <a:lstStyle/>
        <a:p>
          <a:endParaRPr lang="ru-RU"/>
        </a:p>
      </dgm:t>
    </dgm:pt>
    <dgm:pt modelId="{25B77747-E69D-4603-A652-410A55E704E8}" type="pres">
      <dgm:prSet presAssocID="{4FA7196C-580F-4656-8E11-50E1C8AC6E24}" presName="textNode" presStyleLbl="bgShp" presStyleIdx="0" presStyleCnt="2"/>
      <dgm:spPr/>
      <dgm:t>
        <a:bodyPr/>
        <a:lstStyle/>
        <a:p>
          <a:endParaRPr lang="ru-RU"/>
        </a:p>
      </dgm:t>
    </dgm:pt>
    <dgm:pt modelId="{68424447-F73F-4160-B588-51880C295E01}" type="pres">
      <dgm:prSet presAssocID="{4FA7196C-580F-4656-8E11-50E1C8AC6E24}" presName="compChildNode" presStyleCnt="0"/>
      <dgm:spPr/>
      <dgm:t>
        <a:bodyPr/>
        <a:lstStyle/>
        <a:p>
          <a:endParaRPr lang="ru-RU"/>
        </a:p>
      </dgm:t>
    </dgm:pt>
    <dgm:pt modelId="{3B8892E3-F9EC-4774-ADB3-342ADD39AEEE}" type="pres">
      <dgm:prSet presAssocID="{4FA7196C-580F-4656-8E11-50E1C8AC6E24}" presName="theInnerList" presStyleCnt="0"/>
      <dgm:spPr/>
      <dgm:t>
        <a:bodyPr/>
        <a:lstStyle/>
        <a:p>
          <a:endParaRPr lang="ru-RU"/>
        </a:p>
      </dgm:t>
    </dgm:pt>
    <dgm:pt modelId="{3C519CAE-43A8-44C3-8CB3-7714D9FBF3D0}" type="pres">
      <dgm:prSet presAssocID="{F01E64D8-6DE1-4622-ACC3-6A1E568675F9}" presName="childNode" presStyleLbl="node1" presStyleIdx="0" presStyleCnt="6" custScaleX="114702" custScaleY="135149" custLinFactY="-34691" custLinFactNeighborX="330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53481-360C-4F6A-93F2-9539EBA0CABF}" type="pres">
      <dgm:prSet presAssocID="{F01E64D8-6DE1-4622-ACC3-6A1E568675F9}" presName="aSpace2" presStyleCnt="0"/>
      <dgm:spPr/>
      <dgm:t>
        <a:bodyPr/>
        <a:lstStyle/>
        <a:p>
          <a:endParaRPr lang="ru-RU"/>
        </a:p>
      </dgm:t>
    </dgm:pt>
    <dgm:pt modelId="{581B7AE4-0EB0-43E2-8F61-B5758183763F}" type="pres">
      <dgm:prSet presAssocID="{8F3C90DA-EB4D-4AA4-AB41-435DA58F464A}" presName="childNode" presStyleLbl="node1" presStyleIdx="1" presStyleCnt="6" custScaleX="114378" custLinFactY="160452" custLinFactNeighborX="4057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4A0CE-3264-4F2F-A5CE-3A0BD11FE8ED}" type="pres">
      <dgm:prSet presAssocID="{8F3C90DA-EB4D-4AA4-AB41-435DA58F464A}" presName="aSpace2" presStyleCnt="0"/>
      <dgm:spPr/>
      <dgm:t>
        <a:bodyPr/>
        <a:lstStyle/>
        <a:p>
          <a:endParaRPr lang="ru-RU"/>
        </a:p>
      </dgm:t>
    </dgm:pt>
    <dgm:pt modelId="{835CD285-97FD-4750-8090-507218128FD7}" type="pres">
      <dgm:prSet presAssocID="{4452E001-8F89-439B-B8B0-88893374833E}" presName="childNode" presStyleLbl="node1" presStyleIdx="2" presStyleCnt="6" custScaleX="114705" custLinFactY="-32980" custLinFactNeighborX="37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B34ED-C564-48A0-AFD4-776138B684A4}" type="pres">
      <dgm:prSet presAssocID="{4452E001-8F89-439B-B8B0-88893374833E}" presName="aSpace2" presStyleCnt="0"/>
      <dgm:spPr/>
      <dgm:t>
        <a:bodyPr/>
        <a:lstStyle/>
        <a:p>
          <a:endParaRPr lang="ru-RU"/>
        </a:p>
      </dgm:t>
    </dgm:pt>
    <dgm:pt modelId="{99C20538-5E18-4032-88F9-A77E72E6C9E4}" type="pres">
      <dgm:prSet presAssocID="{4B531BDE-8F6A-48DF-9C82-AD821789EF60}" presName="childNode" presStyleLbl="node1" presStyleIdx="3" presStyleCnt="6" custScaleX="114872" custLinFactY="-235210" custLinFactNeighborX="3393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A77B5-E7AF-4390-8E65-41BA1740CAB6}" type="pres">
      <dgm:prSet presAssocID="{4FA7196C-580F-4656-8E11-50E1C8AC6E24}" presName="aSpace" presStyleCnt="0"/>
      <dgm:spPr/>
      <dgm:t>
        <a:bodyPr/>
        <a:lstStyle/>
        <a:p>
          <a:endParaRPr lang="ru-RU"/>
        </a:p>
      </dgm:t>
    </dgm:pt>
    <dgm:pt modelId="{8634CD1E-A2A4-4A53-9DF8-D737C7E7C816}" type="pres">
      <dgm:prSet presAssocID="{AA1E600E-8610-4B25-BACD-58D552D212E3}" presName="compNode" presStyleCnt="0"/>
      <dgm:spPr/>
      <dgm:t>
        <a:bodyPr/>
        <a:lstStyle/>
        <a:p>
          <a:endParaRPr lang="ru-RU"/>
        </a:p>
      </dgm:t>
    </dgm:pt>
    <dgm:pt modelId="{547C2AA3-DD96-4FA0-830F-4C8D3023B1FD}" type="pres">
      <dgm:prSet presAssocID="{AA1E600E-8610-4B25-BACD-58D552D212E3}" presName="aNode" presStyleLbl="bgShp" presStyleIdx="1" presStyleCnt="2"/>
      <dgm:spPr/>
      <dgm:t>
        <a:bodyPr/>
        <a:lstStyle/>
        <a:p>
          <a:endParaRPr lang="ru-RU"/>
        </a:p>
      </dgm:t>
    </dgm:pt>
    <dgm:pt modelId="{82418761-37C5-4F5B-A51A-D717F278E872}" type="pres">
      <dgm:prSet presAssocID="{AA1E600E-8610-4B25-BACD-58D552D212E3}" presName="textNode" presStyleLbl="bgShp" presStyleIdx="1" presStyleCnt="2"/>
      <dgm:spPr/>
      <dgm:t>
        <a:bodyPr/>
        <a:lstStyle/>
        <a:p>
          <a:endParaRPr lang="ru-RU"/>
        </a:p>
      </dgm:t>
    </dgm:pt>
    <dgm:pt modelId="{0F9772C3-9B87-4F6C-A784-1C8425722808}" type="pres">
      <dgm:prSet presAssocID="{AA1E600E-8610-4B25-BACD-58D552D212E3}" presName="compChildNode" presStyleCnt="0"/>
      <dgm:spPr/>
      <dgm:t>
        <a:bodyPr/>
        <a:lstStyle/>
        <a:p>
          <a:endParaRPr lang="ru-RU"/>
        </a:p>
      </dgm:t>
    </dgm:pt>
    <dgm:pt modelId="{E1BB864B-41A6-4CB4-AE00-8423E2E8C6A0}" type="pres">
      <dgm:prSet presAssocID="{AA1E600E-8610-4B25-BACD-58D552D212E3}" presName="theInnerList" presStyleCnt="0"/>
      <dgm:spPr/>
      <dgm:t>
        <a:bodyPr/>
        <a:lstStyle/>
        <a:p>
          <a:endParaRPr lang="ru-RU"/>
        </a:p>
      </dgm:t>
    </dgm:pt>
    <dgm:pt modelId="{F2C206B3-F169-4CB2-BC26-7EBDC6AD18C5}" type="pres">
      <dgm:prSet presAssocID="{17C86863-7A4A-4AB8-8C2F-287D6E2C7D98}" presName="childNode" presStyleLbl="node1" presStyleIdx="4" presStyleCnt="6" custScaleY="9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4B8A1-9AF2-4515-958E-43E2E3DDB483}" type="pres">
      <dgm:prSet presAssocID="{17C86863-7A4A-4AB8-8C2F-287D6E2C7D98}" presName="aSpace2" presStyleCnt="0"/>
      <dgm:spPr/>
      <dgm:t>
        <a:bodyPr/>
        <a:lstStyle/>
        <a:p>
          <a:endParaRPr lang="ru-RU"/>
        </a:p>
      </dgm:t>
    </dgm:pt>
    <dgm:pt modelId="{B9DA5262-B6AF-4EA8-BCBC-9DB0746D2905}" type="pres">
      <dgm:prSet presAssocID="{802016A3-3FD2-4B6C-9270-5CF221AE224E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618764-621B-4E5A-914B-1E561BE4BD14}" type="presOf" srcId="{AA1E600E-8610-4B25-BACD-58D552D212E3}" destId="{547C2AA3-DD96-4FA0-830F-4C8D3023B1FD}" srcOrd="0" destOrd="0" presId="urn:microsoft.com/office/officeart/2005/8/layout/lProcess2"/>
    <dgm:cxn modelId="{95214502-279B-4A0C-A02D-602557418B9A}" srcId="{B329F30A-69F5-4256-8DDD-F8357E7471C5}" destId="{AA1E600E-8610-4B25-BACD-58D552D212E3}" srcOrd="1" destOrd="0" parTransId="{5310790A-4D12-44F3-8272-9FCBCE1383D1}" sibTransId="{F5E451C1-5B84-4597-A6EF-57D999F7ACCC}"/>
    <dgm:cxn modelId="{63DB46EC-C96C-4AA0-B289-54B2319D8E42}" type="presOf" srcId="{AA1E600E-8610-4B25-BACD-58D552D212E3}" destId="{82418761-37C5-4F5B-A51A-D717F278E872}" srcOrd="1" destOrd="0" presId="urn:microsoft.com/office/officeart/2005/8/layout/lProcess2"/>
    <dgm:cxn modelId="{469DA6BD-04D2-43D8-90B1-F6A120F9083B}" type="presOf" srcId="{4452E001-8F89-439B-B8B0-88893374833E}" destId="{835CD285-97FD-4750-8090-507218128FD7}" srcOrd="0" destOrd="0" presId="urn:microsoft.com/office/officeart/2005/8/layout/lProcess2"/>
    <dgm:cxn modelId="{01E54AF5-E39F-43F0-894F-8863E42F5192}" type="presOf" srcId="{F01E64D8-6DE1-4622-ACC3-6A1E568675F9}" destId="{3C519CAE-43A8-44C3-8CB3-7714D9FBF3D0}" srcOrd="0" destOrd="0" presId="urn:microsoft.com/office/officeart/2005/8/layout/lProcess2"/>
    <dgm:cxn modelId="{2E15AF05-15B0-4649-9BEB-AA45EDAEEE95}" type="presOf" srcId="{B329F30A-69F5-4256-8DDD-F8357E7471C5}" destId="{7DAAA426-3636-4210-85D4-54E1FA5AE63D}" srcOrd="0" destOrd="0" presId="urn:microsoft.com/office/officeart/2005/8/layout/lProcess2"/>
    <dgm:cxn modelId="{6F718AFF-A72D-4FB5-B073-1C70895A351E}" type="presOf" srcId="{4B531BDE-8F6A-48DF-9C82-AD821789EF60}" destId="{99C20538-5E18-4032-88F9-A77E72E6C9E4}" srcOrd="0" destOrd="0" presId="urn:microsoft.com/office/officeart/2005/8/layout/lProcess2"/>
    <dgm:cxn modelId="{1A177BA4-6AC9-4D66-B430-EE05362DB450}" srcId="{4FA7196C-580F-4656-8E11-50E1C8AC6E24}" destId="{4B531BDE-8F6A-48DF-9C82-AD821789EF60}" srcOrd="3" destOrd="0" parTransId="{0E527F98-3A93-4DA9-93AA-17479B5D36FC}" sibTransId="{A65DD1D2-84AE-4E76-845C-6381AFCCFF72}"/>
    <dgm:cxn modelId="{96650506-514B-4221-9947-53A0196E0C24}" srcId="{AA1E600E-8610-4B25-BACD-58D552D212E3}" destId="{802016A3-3FD2-4B6C-9270-5CF221AE224E}" srcOrd="1" destOrd="0" parTransId="{667FA7AB-C4CF-4CF3-AF80-2DB192E95109}" sibTransId="{9ECC5AA9-91FD-4638-9F8A-D7335E4ADD60}"/>
    <dgm:cxn modelId="{D6EEAAAC-B41A-45D0-BA3D-A0FC207E4DE0}" srcId="{4FA7196C-580F-4656-8E11-50E1C8AC6E24}" destId="{4452E001-8F89-439B-B8B0-88893374833E}" srcOrd="2" destOrd="0" parTransId="{43DE87DB-C2E6-4110-88AB-BA5D47EC0E58}" sibTransId="{5D276F1C-FE43-4992-90DD-64373F249FE6}"/>
    <dgm:cxn modelId="{1CD99B78-2C1F-46C1-A5FF-326B4900238E}" type="presOf" srcId="{4FA7196C-580F-4656-8E11-50E1C8AC6E24}" destId="{F7FC4A0F-9EF9-46EE-BC1C-B6C0CE3E4E3C}" srcOrd="0" destOrd="0" presId="urn:microsoft.com/office/officeart/2005/8/layout/lProcess2"/>
    <dgm:cxn modelId="{F88D4E62-F9EC-4C9D-B171-4AB0790F87BF}" srcId="{4FA7196C-580F-4656-8E11-50E1C8AC6E24}" destId="{F01E64D8-6DE1-4622-ACC3-6A1E568675F9}" srcOrd="0" destOrd="0" parTransId="{CFCDAABF-0802-4ECA-B62A-DB97FAF74402}" sibTransId="{0FCBA7D2-BF7C-4DEA-8781-D5362DF180D4}"/>
    <dgm:cxn modelId="{BD0F166A-9407-47EF-ACFE-09D57FEF5B4B}" srcId="{AA1E600E-8610-4B25-BACD-58D552D212E3}" destId="{17C86863-7A4A-4AB8-8C2F-287D6E2C7D98}" srcOrd="0" destOrd="0" parTransId="{98947D87-62F6-4BBB-935B-7C1685A2CE97}" sibTransId="{A92E501F-DEDA-4456-BEDB-ECDF6BCAB2E4}"/>
    <dgm:cxn modelId="{845FF06E-55B6-4351-B698-F2D2FC90981C}" srcId="{B329F30A-69F5-4256-8DDD-F8357E7471C5}" destId="{4FA7196C-580F-4656-8E11-50E1C8AC6E24}" srcOrd="0" destOrd="0" parTransId="{A49B0CC0-3E40-4EEF-8EBF-F3B82176CCA1}" sibTransId="{5AB2CF35-A4C8-4E1A-A291-F6B2928E9199}"/>
    <dgm:cxn modelId="{00760380-E666-460F-82FD-70CCA8F01C75}" srcId="{4FA7196C-580F-4656-8E11-50E1C8AC6E24}" destId="{8F3C90DA-EB4D-4AA4-AB41-435DA58F464A}" srcOrd="1" destOrd="0" parTransId="{12006AA0-4334-42F1-BEB0-078801D21867}" sibTransId="{0FCC9C98-3E8A-43C0-9DAE-7F4FCB135511}"/>
    <dgm:cxn modelId="{F84BDE39-A1D0-4415-8F59-9DEC7C5B3DCD}" type="presOf" srcId="{8F3C90DA-EB4D-4AA4-AB41-435DA58F464A}" destId="{581B7AE4-0EB0-43E2-8F61-B5758183763F}" srcOrd="0" destOrd="0" presId="urn:microsoft.com/office/officeart/2005/8/layout/lProcess2"/>
    <dgm:cxn modelId="{E13BB13F-99C4-4AB2-AD75-6A018B40A43C}" type="presOf" srcId="{4FA7196C-580F-4656-8E11-50E1C8AC6E24}" destId="{25B77747-E69D-4603-A652-410A55E704E8}" srcOrd="1" destOrd="0" presId="urn:microsoft.com/office/officeart/2005/8/layout/lProcess2"/>
    <dgm:cxn modelId="{95392C3B-6374-4B95-BB97-D7DC1F3277F6}" type="presOf" srcId="{17C86863-7A4A-4AB8-8C2F-287D6E2C7D98}" destId="{F2C206B3-F169-4CB2-BC26-7EBDC6AD18C5}" srcOrd="0" destOrd="0" presId="urn:microsoft.com/office/officeart/2005/8/layout/lProcess2"/>
    <dgm:cxn modelId="{D77551FA-DABB-40B8-9FA6-0EBE9873C189}" type="presOf" srcId="{802016A3-3FD2-4B6C-9270-5CF221AE224E}" destId="{B9DA5262-B6AF-4EA8-BCBC-9DB0746D2905}" srcOrd="0" destOrd="0" presId="urn:microsoft.com/office/officeart/2005/8/layout/lProcess2"/>
    <dgm:cxn modelId="{6A127CAE-4A57-4F17-9FB0-C9670BF90B6F}" type="presParOf" srcId="{7DAAA426-3636-4210-85D4-54E1FA5AE63D}" destId="{40FF2D7B-779E-4911-8E11-2F00FE3DE99D}" srcOrd="0" destOrd="0" presId="urn:microsoft.com/office/officeart/2005/8/layout/lProcess2"/>
    <dgm:cxn modelId="{075BE9C2-321E-4547-8F32-3DEEBB0F6F86}" type="presParOf" srcId="{40FF2D7B-779E-4911-8E11-2F00FE3DE99D}" destId="{F7FC4A0F-9EF9-46EE-BC1C-B6C0CE3E4E3C}" srcOrd="0" destOrd="0" presId="urn:microsoft.com/office/officeart/2005/8/layout/lProcess2"/>
    <dgm:cxn modelId="{2E4EEAF2-4C7E-4511-8CB9-1CEFCCDAB704}" type="presParOf" srcId="{40FF2D7B-779E-4911-8E11-2F00FE3DE99D}" destId="{25B77747-E69D-4603-A652-410A55E704E8}" srcOrd="1" destOrd="0" presId="urn:microsoft.com/office/officeart/2005/8/layout/lProcess2"/>
    <dgm:cxn modelId="{28FF119E-38F4-46DD-B6D2-7E45A91B0166}" type="presParOf" srcId="{40FF2D7B-779E-4911-8E11-2F00FE3DE99D}" destId="{68424447-F73F-4160-B588-51880C295E01}" srcOrd="2" destOrd="0" presId="urn:microsoft.com/office/officeart/2005/8/layout/lProcess2"/>
    <dgm:cxn modelId="{AE038D6C-27FA-44FF-BDA8-12CBB7A48C78}" type="presParOf" srcId="{68424447-F73F-4160-B588-51880C295E01}" destId="{3B8892E3-F9EC-4774-ADB3-342ADD39AEEE}" srcOrd="0" destOrd="0" presId="urn:microsoft.com/office/officeart/2005/8/layout/lProcess2"/>
    <dgm:cxn modelId="{9961D01A-96B8-46A3-8628-D1A4C1CD6CD3}" type="presParOf" srcId="{3B8892E3-F9EC-4774-ADB3-342ADD39AEEE}" destId="{3C519CAE-43A8-44C3-8CB3-7714D9FBF3D0}" srcOrd="0" destOrd="0" presId="urn:microsoft.com/office/officeart/2005/8/layout/lProcess2"/>
    <dgm:cxn modelId="{7FF1A0DB-7FFD-4321-863E-13237BCA22DB}" type="presParOf" srcId="{3B8892E3-F9EC-4774-ADB3-342ADD39AEEE}" destId="{D8553481-360C-4F6A-93F2-9539EBA0CABF}" srcOrd="1" destOrd="0" presId="urn:microsoft.com/office/officeart/2005/8/layout/lProcess2"/>
    <dgm:cxn modelId="{30A6137B-783B-477A-BFC7-3C1FD41FF0BC}" type="presParOf" srcId="{3B8892E3-F9EC-4774-ADB3-342ADD39AEEE}" destId="{581B7AE4-0EB0-43E2-8F61-B5758183763F}" srcOrd="2" destOrd="0" presId="urn:microsoft.com/office/officeart/2005/8/layout/lProcess2"/>
    <dgm:cxn modelId="{E5931CBB-2772-4B29-806F-9E131D267834}" type="presParOf" srcId="{3B8892E3-F9EC-4774-ADB3-342ADD39AEEE}" destId="{3C04A0CE-3264-4F2F-A5CE-3A0BD11FE8ED}" srcOrd="3" destOrd="0" presId="urn:microsoft.com/office/officeart/2005/8/layout/lProcess2"/>
    <dgm:cxn modelId="{B6D76A20-89A3-40DD-9345-0592DA665960}" type="presParOf" srcId="{3B8892E3-F9EC-4774-ADB3-342ADD39AEEE}" destId="{835CD285-97FD-4750-8090-507218128FD7}" srcOrd="4" destOrd="0" presId="urn:microsoft.com/office/officeart/2005/8/layout/lProcess2"/>
    <dgm:cxn modelId="{F4EFB778-C8B5-4E5C-92F0-2A78FD783CF2}" type="presParOf" srcId="{3B8892E3-F9EC-4774-ADB3-342ADD39AEEE}" destId="{719B34ED-C564-48A0-AFD4-776138B684A4}" srcOrd="5" destOrd="0" presId="urn:microsoft.com/office/officeart/2005/8/layout/lProcess2"/>
    <dgm:cxn modelId="{35C2C2E5-3CF4-464F-A986-7702D17DF82A}" type="presParOf" srcId="{3B8892E3-F9EC-4774-ADB3-342ADD39AEEE}" destId="{99C20538-5E18-4032-88F9-A77E72E6C9E4}" srcOrd="6" destOrd="0" presId="urn:microsoft.com/office/officeart/2005/8/layout/lProcess2"/>
    <dgm:cxn modelId="{2247C216-9EA4-407D-ACA1-6F33979AC337}" type="presParOf" srcId="{7DAAA426-3636-4210-85D4-54E1FA5AE63D}" destId="{E10A77B5-E7AF-4390-8E65-41BA1740CAB6}" srcOrd="1" destOrd="0" presId="urn:microsoft.com/office/officeart/2005/8/layout/lProcess2"/>
    <dgm:cxn modelId="{9E2F8814-ACC8-4103-8381-D9CDE8D486F4}" type="presParOf" srcId="{7DAAA426-3636-4210-85D4-54E1FA5AE63D}" destId="{8634CD1E-A2A4-4A53-9DF8-D737C7E7C816}" srcOrd="2" destOrd="0" presId="urn:microsoft.com/office/officeart/2005/8/layout/lProcess2"/>
    <dgm:cxn modelId="{62DEE67C-A600-40EF-BAA0-9829524ED712}" type="presParOf" srcId="{8634CD1E-A2A4-4A53-9DF8-D737C7E7C816}" destId="{547C2AA3-DD96-4FA0-830F-4C8D3023B1FD}" srcOrd="0" destOrd="0" presId="urn:microsoft.com/office/officeart/2005/8/layout/lProcess2"/>
    <dgm:cxn modelId="{D5DDAF6C-2547-40D6-B9CE-094DFFE96041}" type="presParOf" srcId="{8634CD1E-A2A4-4A53-9DF8-D737C7E7C816}" destId="{82418761-37C5-4F5B-A51A-D717F278E872}" srcOrd="1" destOrd="0" presId="urn:microsoft.com/office/officeart/2005/8/layout/lProcess2"/>
    <dgm:cxn modelId="{217CA2A8-2359-4E92-A9DE-AE9D830F6F2E}" type="presParOf" srcId="{8634CD1E-A2A4-4A53-9DF8-D737C7E7C816}" destId="{0F9772C3-9B87-4F6C-A784-1C8425722808}" srcOrd="2" destOrd="0" presId="urn:microsoft.com/office/officeart/2005/8/layout/lProcess2"/>
    <dgm:cxn modelId="{E68873D4-EC02-432F-BCFE-18521597BD42}" type="presParOf" srcId="{0F9772C3-9B87-4F6C-A784-1C8425722808}" destId="{E1BB864B-41A6-4CB4-AE00-8423E2E8C6A0}" srcOrd="0" destOrd="0" presId="urn:microsoft.com/office/officeart/2005/8/layout/lProcess2"/>
    <dgm:cxn modelId="{CDC6A742-77A9-4EAC-A0B4-F6F102F36CDB}" type="presParOf" srcId="{E1BB864B-41A6-4CB4-AE00-8423E2E8C6A0}" destId="{F2C206B3-F169-4CB2-BC26-7EBDC6AD18C5}" srcOrd="0" destOrd="0" presId="urn:microsoft.com/office/officeart/2005/8/layout/lProcess2"/>
    <dgm:cxn modelId="{8ECADA06-CC4D-46EB-B8C7-6CEAF109143A}" type="presParOf" srcId="{E1BB864B-41A6-4CB4-AE00-8423E2E8C6A0}" destId="{1644B8A1-9AF2-4515-958E-43E2E3DDB483}" srcOrd="1" destOrd="0" presId="urn:microsoft.com/office/officeart/2005/8/layout/lProcess2"/>
    <dgm:cxn modelId="{91D2528F-AE47-4485-9119-0ACABA606C28}" type="presParOf" srcId="{E1BB864B-41A6-4CB4-AE00-8423E2E8C6A0}" destId="{B9DA5262-B6AF-4EA8-BCBC-9DB0746D290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3DB2F2-2EBB-49D1-BD87-726048288BFF}" type="doc">
      <dgm:prSet loTypeId="urn:microsoft.com/office/officeart/2005/8/layout/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63938C-DB46-4951-A12B-40B19B36B165}">
      <dgm:prSet phldrT="[Текст]"/>
      <dgm:spPr/>
      <dgm:t>
        <a:bodyPr/>
        <a:lstStyle/>
        <a:p>
          <a:r>
            <a:rPr lang="ru-RU" dirty="0" smtClean="0"/>
            <a:t>Выбор соответствующих ПС и ФГОС СПО</a:t>
          </a:r>
          <a:endParaRPr lang="ru-RU" dirty="0"/>
        </a:p>
      </dgm:t>
    </dgm:pt>
    <dgm:pt modelId="{F85036FC-D4DD-4D5A-A197-03AE70EEEF10}" type="parTrans" cxnId="{8436F1C4-5351-4967-BD65-D06732FEE5D9}">
      <dgm:prSet/>
      <dgm:spPr/>
      <dgm:t>
        <a:bodyPr/>
        <a:lstStyle/>
        <a:p>
          <a:endParaRPr lang="ru-RU"/>
        </a:p>
      </dgm:t>
    </dgm:pt>
    <dgm:pt modelId="{1936AABC-D727-4356-AEBE-2E74275A4EC3}" type="sibTrans" cxnId="{8436F1C4-5351-4967-BD65-D06732FEE5D9}">
      <dgm:prSet/>
      <dgm:spPr/>
      <dgm:t>
        <a:bodyPr/>
        <a:lstStyle/>
        <a:p>
          <a:endParaRPr lang="ru-RU"/>
        </a:p>
      </dgm:t>
    </dgm:pt>
    <dgm:pt modelId="{CDAD26C3-33D9-4BF7-928E-C15423F35BA3}">
      <dgm:prSet phldrT="[Текст]"/>
      <dgm:spPr/>
      <dgm:t>
        <a:bodyPr/>
        <a:lstStyle/>
        <a:p>
          <a:r>
            <a:rPr lang="ru-RU" dirty="0" smtClean="0"/>
            <a:t>Сопоставление описания квалификации в ПС и ОК, ПК ФГОС</a:t>
          </a:r>
        </a:p>
      </dgm:t>
    </dgm:pt>
    <dgm:pt modelId="{10F71E47-9F1F-433F-89FB-562EA7995C6E}" type="parTrans" cxnId="{6AC4850B-59DA-47CD-9E7E-4D7373C956E1}">
      <dgm:prSet/>
      <dgm:spPr/>
      <dgm:t>
        <a:bodyPr/>
        <a:lstStyle/>
        <a:p>
          <a:endParaRPr lang="ru-RU"/>
        </a:p>
      </dgm:t>
    </dgm:pt>
    <dgm:pt modelId="{8100B126-2353-44ED-BB58-30A205B3821F}" type="sibTrans" cxnId="{6AC4850B-59DA-47CD-9E7E-4D7373C956E1}">
      <dgm:prSet/>
      <dgm:spPr/>
      <dgm:t>
        <a:bodyPr/>
        <a:lstStyle/>
        <a:p>
          <a:endParaRPr lang="ru-RU"/>
        </a:p>
      </dgm:t>
    </dgm:pt>
    <dgm:pt modelId="{63E1667E-18C7-425E-B258-A714B92982DA}">
      <dgm:prSet phldrT="[Текст]"/>
      <dgm:spPr/>
      <dgm:t>
        <a:bodyPr/>
        <a:lstStyle/>
        <a:p>
          <a:r>
            <a:rPr lang="ru-RU" dirty="0" smtClean="0"/>
            <a:t>Разработка структуры и содержания ООП</a:t>
          </a:r>
          <a:endParaRPr lang="ru-RU" dirty="0"/>
        </a:p>
      </dgm:t>
    </dgm:pt>
    <dgm:pt modelId="{F1CA6F2E-A6DB-432C-BA01-85592333FC67}" type="parTrans" cxnId="{4AED113B-F84E-4D10-9983-85154FAAA8E9}">
      <dgm:prSet/>
      <dgm:spPr/>
      <dgm:t>
        <a:bodyPr/>
        <a:lstStyle/>
        <a:p>
          <a:endParaRPr lang="ru-RU"/>
        </a:p>
      </dgm:t>
    </dgm:pt>
    <dgm:pt modelId="{BB557EAD-1AE9-46CE-AAF0-9F770C8A6EDB}" type="sibTrans" cxnId="{4AED113B-F84E-4D10-9983-85154FAAA8E9}">
      <dgm:prSet/>
      <dgm:spPr/>
      <dgm:t>
        <a:bodyPr/>
        <a:lstStyle/>
        <a:p>
          <a:endParaRPr lang="ru-RU"/>
        </a:p>
      </dgm:t>
    </dgm:pt>
    <dgm:pt modelId="{E9732EDC-B76B-4FB8-A364-0A92267D942F}">
      <dgm:prSet phldrT="[Текст]"/>
      <dgm:spPr/>
      <dgm:t>
        <a:bodyPr/>
        <a:lstStyle/>
        <a:p>
          <a:r>
            <a:rPr lang="ru-RU" dirty="0" smtClean="0"/>
            <a:t>Экспертиза программы у работодателей</a:t>
          </a:r>
          <a:endParaRPr lang="ru-RU" dirty="0"/>
        </a:p>
      </dgm:t>
    </dgm:pt>
    <dgm:pt modelId="{C2A3CD8C-8527-4DBF-9F69-C0B31046C41A}" type="parTrans" cxnId="{D7AE4478-2531-4865-8F52-5F789D1EBC6D}">
      <dgm:prSet/>
      <dgm:spPr/>
      <dgm:t>
        <a:bodyPr/>
        <a:lstStyle/>
        <a:p>
          <a:endParaRPr lang="ru-RU"/>
        </a:p>
      </dgm:t>
    </dgm:pt>
    <dgm:pt modelId="{333CEDCE-28CA-4400-B493-9F67B7A8EDAC}" type="sibTrans" cxnId="{D7AE4478-2531-4865-8F52-5F789D1EBC6D}">
      <dgm:prSet/>
      <dgm:spPr/>
      <dgm:t>
        <a:bodyPr/>
        <a:lstStyle/>
        <a:p>
          <a:endParaRPr lang="ru-RU"/>
        </a:p>
      </dgm:t>
    </dgm:pt>
    <dgm:pt modelId="{0887E1D6-B984-4EBD-9314-2A0632F0B116}">
      <dgm:prSet/>
      <dgm:spPr/>
      <dgm:t>
        <a:bodyPr/>
        <a:lstStyle/>
        <a:p>
          <a:r>
            <a:rPr lang="ru-RU" dirty="0" smtClean="0"/>
            <a:t>Разработка процедур оценки результатов</a:t>
          </a:r>
          <a:endParaRPr lang="ru-RU" dirty="0"/>
        </a:p>
      </dgm:t>
    </dgm:pt>
    <dgm:pt modelId="{875A9BE2-47C9-4F9F-A12F-93DC5556282C}" type="parTrans" cxnId="{68B3C6FE-FA91-4A55-88D2-F657CC4CEB52}">
      <dgm:prSet/>
      <dgm:spPr/>
      <dgm:t>
        <a:bodyPr/>
        <a:lstStyle/>
        <a:p>
          <a:endParaRPr lang="ru-RU"/>
        </a:p>
      </dgm:t>
    </dgm:pt>
    <dgm:pt modelId="{2FF724A6-5CED-4734-9CB1-816C1D3B6C00}" type="sibTrans" cxnId="{68B3C6FE-FA91-4A55-88D2-F657CC4CEB52}">
      <dgm:prSet/>
      <dgm:spPr/>
      <dgm:t>
        <a:bodyPr/>
        <a:lstStyle/>
        <a:p>
          <a:endParaRPr lang="ru-RU"/>
        </a:p>
      </dgm:t>
    </dgm:pt>
    <dgm:pt modelId="{D94EF2C1-E18A-483E-8894-43419719987B}">
      <dgm:prSet/>
      <dgm:spPr/>
      <dgm:t>
        <a:bodyPr/>
        <a:lstStyle/>
        <a:p>
          <a:r>
            <a:rPr lang="ru-RU" dirty="0" smtClean="0"/>
            <a:t>Разработка оценочных средств</a:t>
          </a:r>
          <a:endParaRPr lang="ru-RU" dirty="0"/>
        </a:p>
      </dgm:t>
    </dgm:pt>
    <dgm:pt modelId="{83C9D564-56AE-4A41-851D-3171E96990B2}" type="parTrans" cxnId="{47CE3FCE-E5CD-44AD-86EF-F8A781DAC3C4}">
      <dgm:prSet/>
      <dgm:spPr/>
      <dgm:t>
        <a:bodyPr/>
        <a:lstStyle/>
        <a:p>
          <a:endParaRPr lang="ru-RU"/>
        </a:p>
      </dgm:t>
    </dgm:pt>
    <dgm:pt modelId="{0ECCAE86-7A33-4B77-AC87-FAB0C9ED58A6}" type="sibTrans" cxnId="{47CE3FCE-E5CD-44AD-86EF-F8A781DAC3C4}">
      <dgm:prSet/>
      <dgm:spPr/>
      <dgm:t>
        <a:bodyPr/>
        <a:lstStyle/>
        <a:p>
          <a:endParaRPr lang="ru-RU"/>
        </a:p>
      </dgm:t>
    </dgm:pt>
    <dgm:pt modelId="{DD88B791-433C-411C-B7BB-2BF86B73C0B1}" type="pres">
      <dgm:prSet presAssocID="{8D3DB2F2-2EBB-49D1-BD87-726048288BFF}" presName="diagram" presStyleCnt="0">
        <dgm:presLayoutVars>
          <dgm:dir/>
          <dgm:resizeHandles val="exact"/>
        </dgm:presLayoutVars>
      </dgm:prSet>
      <dgm:spPr/>
    </dgm:pt>
    <dgm:pt modelId="{60655A98-D220-4012-83AC-6415600958BB}" type="pres">
      <dgm:prSet presAssocID="{9463938C-DB46-4951-A12B-40B19B36B16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5A6B4-6A50-4099-8942-F556714A843D}" type="pres">
      <dgm:prSet presAssocID="{1936AABC-D727-4356-AEBE-2E74275A4EC3}" presName="sibTrans" presStyleLbl="sibTrans2D1" presStyleIdx="0" presStyleCnt="5"/>
      <dgm:spPr/>
    </dgm:pt>
    <dgm:pt modelId="{BCE467B4-768E-43B4-A912-83CDCD69BD89}" type="pres">
      <dgm:prSet presAssocID="{1936AABC-D727-4356-AEBE-2E74275A4EC3}" presName="connectorText" presStyleLbl="sibTrans2D1" presStyleIdx="0" presStyleCnt="5"/>
      <dgm:spPr/>
    </dgm:pt>
    <dgm:pt modelId="{F0FC0999-84C1-4F31-8DA9-4332E7786E76}" type="pres">
      <dgm:prSet presAssocID="{CDAD26C3-33D9-4BF7-928E-C15423F35BA3}" presName="node" presStyleLbl="node1" presStyleIdx="1" presStyleCnt="6" custLinFactNeighborX="13" custLinFactNeighborY="-2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506C2-BD0F-44A7-9625-FDAC53D94AB9}" type="pres">
      <dgm:prSet presAssocID="{8100B126-2353-44ED-BB58-30A205B3821F}" presName="sibTrans" presStyleLbl="sibTrans2D1" presStyleIdx="1" presStyleCnt="5"/>
      <dgm:spPr/>
    </dgm:pt>
    <dgm:pt modelId="{2074D542-B0CE-4A57-B9B0-2DC27B5EC62D}" type="pres">
      <dgm:prSet presAssocID="{8100B126-2353-44ED-BB58-30A205B3821F}" presName="connectorText" presStyleLbl="sibTrans2D1" presStyleIdx="1" presStyleCnt="5"/>
      <dgm:spPr/>
    </dgm:pt>
    <dgm:pt modelId="{F13B0B2E-0393-40B8-BBFE-EF3A39E1B785}" type="pres">
      <dgm:prSet presAssocID="{0887E1D6-B984-4EBD-9314-2A0632F0B116}" presName="node" presStyleLbl="node1" presStyleIdx="2" presStyleCnt="6">
        <dgm:presLayoutVars>
          <dgm:bulletEnabled val="1"/>
        </dgm:presLayoutVars>
      </dgm:prSet>
      <dgm:spPr/>
    </dgm:pt>
    <dgm:pt modelId="{4705D041-10D0-4591-B874-35661ADF4AFD}" type="pres">
      <dgm:prSet presAssocID="{2FF724A6-5CED-4734-9CB1-816C1D3B6C00}" presName="sibTrans" presStyleLbl="sibTrans2D1" presStyleIdx="2" presStyleCnt="5"/>
      <dgm:spPr/>
    </dgm:pt>
    <dgm:pt modelId="{4D361634-47EA-4A2C-8D0D-087913499B1B}" type="pres">
      <dgm:prSet presAssocID="{2FF724A6-5CED-4734-9CB1-816C1D3B6C00}" presName="connectorText" presStyleLbl="sibTrans2D1" presStyleIdx="2" presStyleCnt="5"/>
      <dgm:spPr/>
    </dgm:pt>
    <dgm:pt modelId="{7D5097C5-13E7-408C-A2D0-4B93F730D25C}" type="pres">
      <dgm:prSet presAssocID="{D94EF2C1-E18A-483E-8894-43419719987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31791-C998-4720-AED2-CCE94D3A2883}" type="pres">
      <dgm:prSet presAssocID="{0ECCAE86-7A33-4B77-AC87-FAB0C9ED58A6}" presName="sibTrans" presStyleLbl="sibTrans2D1" presStyleIdx="3" presStyleCnt="5"/>
      <dgm:spPr/>
    </dgm:pt>
    <dgm:pt modelId="{DF741DDE-BEE4-432A-9916-31F90C493322}" type="pres">
      <dgm:prSet presAssocID="{0ECCAE86-7A33-4B77-AC87-FAB0C9ED58A6}" presName="connectorText" presStyleLbl="sibTrans2D1" presStyleIdx="3" presStyleCnt="5"/>
      <dgm:spPr/>
    </dgm:pt>
    <dgm:pt modelId="{D53A824B-1C27-4075-BCB9-651FA32EAEBB}" type="pres">
      <dgm:prSet presAssocID="{63E1667E-18C7-425E-B258-A714B92982D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E0361-F69E-4862-890C-8D1CC02BB670}" type="pres">
      <dgm:prSet presAssocID="{BB557EAD-1AE9-46CE-AAF0-9F770C8A6EDB}" presName="sibTrans" presStyleLbl="sibTrans2D1" presStyleIdx="4" presStyleCnt="5"/>
      <dgm:spPr/>
    </dgm:pt>
    <dgm:pt modelId="{4A9F850B-4145-4C7C-B35F-A2CC79E6CDC5}" type="pres">
      <dgm:prSet presAssocID="{BB557EAD-1AE9-46CE-AAF0-9F770C8A6EDB}" presName="connectorText" presStyleLbl="sibTrans2D1" presStyleIdx="4" presStyleCnt="5"/>
      <dgm:spPr/>
    </dgm:pt>
    <dgm:pt modelId="{FFC0B789-A033-4832-A6A9-CE644092B080}" type="pres">
      <dgm:prSet presAssocID="{E9732EDC-B76B-4FB8-A364-0A92267D942F}" presName="node" presStyleLbl="node1" presStyleIdx="5" presStyleCnt="6">
        <dgm:presLayoutVars>
          <dgm:bulletEnabled val="1"/>
        </dgm:presLayoutVars>
      </dgm:prSet>
      <dgm:spPr/>
    </dgm:pt>
  </dgm:ptLst>
  <dgm:cxnLst>
    <dgm:cxn modelId="{CA534906-F96D-4D51-BDC4-B4D32AA62580}" type="presOf" srcId="{2FF724A6-5CED-4734-9CB1-816C1D3B6C00}" destId="{4705D041-10D0-4591-B874-35661ADF4AFD}" srcOrd="0" destOrd="0" presId="urn:microsoft.com/office/officeart/2005/8/layout/process5"/>
    <dgm:cxn modelId="{BAAB49B4-86E7-4B5B-8431-BB5C39900B5B}" type="presOf" srcId="{0887E1D6-B984-4EBD-9314-2A0632F0B116}" destId="{F13B0B2E-0393-40B8-BBFE-EF3A39E1B785}" srcOrd="0" destOrd="0" presId="urn:microsoft.com/office/officeart/2005/8/layout/process5"/>
    <dgm:cxn modelId="{1FC072ED-A3B8-4030-AC71-38B3C106413E}" type="presOf" srcId="{63E1667E-18C7-425E-B258-A714B92982DA}" destId="{D53A824B-1C27-4075-BCB9-651FA32EAEBB}" srcOrd="0" destOrd="0" presId="urn:microsoft.com/office/officeart/2005/8/layout/process5"/>
    <dgm:cxn modelId="{68B3C6FE-FA91-4A55-88D2-F657CC4CEB52}" srcId="{8D3DB2F2-2EBB-49D1-BD87-726048288BFF}" destId="{0887E1D6-B984-4EBD-9314-2A0632F0B116}" srcOrd="2" destOrd="0" parTransId="{875A9BE2-47C9-4F9F-A12F-93DC5556282C}" sibTransId="{2FF724A6-5CED-4734-9CB1-816C1D3B6C00}"/>
    <dgm:cxn modelId="{5DFFC15E-B672-450B-8786-FC765B75143F}" type="presOf" srcId="{E9732EDC-B76B-4FB8-A364-0A92267D942F}" destId="{FFC0B789-A033-4832-A6A9-CE644092B080}" srcOrd="0" destOrd="0" presId="urn:microsoft.com/office/officeart/2005/8/layout/process5"/>
    <dgm:cxn modelId="{96C61D62-2BFE-48F2-A492-4DF19E5C85AD}" type="presOf" srcId="{8100B126-2353-44ED-BB58-30A205B3821F}" destId="{2074D542-B0CE-4A57-B9B0-2DC27B5EC62D}" srcOrd="1" destOrd="0" presId="urn:microsoft.com/office/officeart/2005/8/layout/process5"/>
    <dgm:cxn modelId="{47CE3FCE-E5CD-44AD-86EF-F8A781DAC3C4}" srcId="{8D3DB2F2-2EBB-49D1-BD87-726048288BFF}" destId="{D94EF2C1-E18A-483E-8894-43419719987B}" srcOrd="3" destOrd="0" parTransId="{83C9D564-56AE-4A41-851D-3171E96990B2}" sibTransId="{0ECCAE86-7A33-4B77-AC87-FAB0C9ED58A6}"/>
    <dgm:cxn modelId="{51C71A1A-4265-4852-8C8E-D2DCB56F8F8A}" type="presOf" srcId="{BB557EAD-1AE9-46CE-AAF0-9F770C8A6EDB}" destId="{4A9F850B-4145-4C7C-B35F-A2CC79E6CDC5}" srcOrd="1" destOrd="0" presId="urn:microsoft.com/office/officeart/2005/8/layout/process5"/>
    <dgm:cxn modelId="{76AAE5D0-1FD0-4597-96AF-EC2E2EE83BCD}" type="presOf" srcId="{8100B126-2353-44ED-BB58-30A205B3821F}" destId="{DFF506C2-BD0F-44A7-9625-FDAC53D94AB9}" srcOrd="0" destOrd="0" presId="urn:microsoft.com/office/officeart/2005/8/layout/process5"/>
    <dgm:cxn modelId="{04741915-1953-46B7-A0D2-CAC09533AAEC}" type="presOf" srcId="{0ECCAE86-7A33-4B77-AC87-FAB0C9ED58A6}" destId="{DF741DDE-BEE4-432A-9916-31F90C493322}" srcOrd="1" destOrd="0" presId="urn:microsoft.com/office/officeart/2005/8/layout/process5"/>
    <dgm:cxn modelId="{C07F628C-CB3D-4D49-A790-F231C629D717}" type="presOf" srcId="{2FF724A6-5CED-4734-9CB1-816C1D3B6C00}" destId="{4D361634-47EA-4A2C-8D0D-087913499B1B}" srcOrd="1" destOrd="0" presId="urn:microsoft.com/office/officeart/2005/8/layout/process5"/>
    <dgm:cxn modelId="{36D87DAB-D54E-4BE3-8767-A53EA68CDFDC}" type="presOf" srcId="{9463938C-DB46-4951-A12B-40B19B36B165}" destId="{60655A98-D220-4012-83AC-6415600958BB}" srcOrd="0" destOrd="0" presId="urn:microsoft.com/office/officeart/2005/8/layout/process5"/>
    <dgm:cxn modelId="{4AED113B-F84E-4D10-9983-85154FAAA8E9}" srcId="{8D3DB2F2-2EBB-49D1-BD87-726048288BFF}" destId="{63E1667E-18C7-425E-B258-A714B92982DA}" srcOrd="4" destOrd="0" parTransId="{F1CA6F2E-A6DB-432C-BA01-85592333FC67}" sibTransId="{BB557EAD-1AE9-46CE-AAF0-9F770C8A6EDB}"/>
    <dgm:cxn modelId="{4F927120-5238-4BC3-9CAE-AF90BEEB5B25}" type="presOf" srcId="{D94EF2C1-E18A-483E-8894-43419719987B}" destId="{7D5097C5-13E7-408C-A2D0-4B93F730D25C}" srcOrd="0" destOrd="0" presId="urn:microsoft.com/office/officeart/2005/8/layout/process5"/>
    <dgm:cxn modelId="{77F3B0A8-E6FA-4463-B356-2E4783B59C3F}" type="presOf" srcId="{8D3DB2F2-2EBB-49D1-BD87-726048288BFF}" destId="{DD88B791-433C-411C-B7BB-2BF86B73C0B1}" srcOrd="0" destOrd="0" presId="urn:microsoft.com/office/officeart/2005/8/layout/process5"/>
    <dgm:cxn modelId="{8436F1C4-5351-4967-BD65-D06732FEE5D9}" srcId="{8D3DB2F2-2EBB-49D1-BD87-726048288BFF}" destId="{9463938C-DB46-4951-A12B-40B19B36B165}" srcOrd="0" destOrd="0" parTransId="{F85036FC-D4DD-4D5A-A197-03AE70EEEF10}" sibTransId="{1936AABC-D727-4356-AEBE-2E74275A4EC3}"/>
    <dgm:cxn modelId="{19E4D7D3-9E0D-4600-A733-758AFECD6947}" type="presOf" srcId="{0ECCAE86-7A33-4B77-AC87-FAB0C9ED58A6}" destId="{C5431791-C998-4720-AED2-CCE94D3A2883}" srcOrd="0" destOrd="0" presId="urn:microsoft.com/office/officeart/2005/8/layout/process5"/>
    <dgm:cxn modelId="{D7AE4478-2531-4865-8F52-5F789D1EBC6D}" srcId="{8D3DB2F2-2EBB-49D1-BD87-726048288BFF}" destId="{E9732EDC-B76B-4FB8-A364-0A92267D942F}" srcOrd="5" destOrd="0" parTransId="{C2A3CD8C-8527-4DBF-9F69-C0B31046C41A}" sibTransId="{333CEDCE-28CA-4400-B493-9F67B7A8EDAC}"/>
    <dgm:cxn modelId="{F1FE3AEE-9BFF-4737-9A4E-7F12D43BDF8D}" type="presOf" srcId="{1936AABC-D727-4356-AEBE-2E74275A4EC3}" destId="{40D5A6B4-6A50-4099-8942-F556714A843D}" srcOrd="0" destOrd="0" presId="urn:microsoft.com/office/officeart/2005/8/layout/process5"/>
    <dgm:cxn modelId="{7F83775F-E02E-491C-A377-8804A4125B60}" type="presOf" srcId="{BB557EAD-1AE9-46CE-AAF0-9F770C8A6EDB}" destId="{D04E0361-F69E-4862-890C-8D1CC02BB670}" srcOrd="0" destOrd="0" presId="urn:microsoft.com/office/officeart/2005/8/layout/process5"/>
    <dgm:cxn modelId="{FFF6ADBE-7AC3-4140-9F09-75DA4BBC72CB}" type="presOf" srcId="{1936AABC-D727-4356-AEBE-2E74275A4EC3}" destId="{BCE467B4-768E-43B4-A912-83CDCD69BD89}" srcOrd="1" destOrd="0" presId="urn:microsoft.com/office/officeart/2005/8/layout/process5"/>
    <dgm:cxn modelId="{6AC4850B-59DA-47CD-9E7E-4D7373C956E1}" srcId="{8D3DB2F2-2EBB-49D1-BD87-726048288BFF}" destId="{CDAD26C3-33D9-4BF7-928E-C15423F35BA3}" srcOrd="1" destOrd="0" parTransId="{10F71E47-9F1F-433F-89FB-562EA7995C6E}" sibTransId="{8100B126-2353-44ED-BB58-30A205B3821F}"/>
    <dgm:cxn modelId="{27E85EA9-62F2-49A0-806F-434EA595174F}" type="presOf" srcId="{CDAD26C3-33D9-4BF7-928E-C15423F35BA3}" destId="{F0FC0999-84C1-4F31-8DA9-4332E7786E76}" srcOrd="0" destOrd="0" presId="urn:microsoft.com/office/officeart/2005/8/layout/process5"/>
    <dgm:cxn modelId="{5CF1F9DA-1444-4C0F-B26F-1149F1B70E6F}" type="presParOf" srcId="{DD88B791-433C-411C-B7BB-2BF86B73C0B1}" destId="{60655A98-D220-4012-83AC-6415600958BB}" srcOrd="0" destOrd="0" presId="urn:microsoft.com/office/officeart/2005/8/layout/process5"/>
    <dgm:cxn modelId="{1FDCD4E5-939C-4096-95D0-4DAF600C84EF}" type="presParOf" srcId="{DD88B791-433C-411C-B7BB-2BF86B73C0B1}" destId="{40D5A6B4-6A50-4099-8942-F556714A843D}" srcOrd="1" destOrd="0" presId="urn:microsoft.com/office/officeart/2005/8/layout/process5"/>
    <dgm:cxn modelId="{30964EB6-E76A-4C8D-B689-3860C33439E0}" type="presParOf" srcId="{40D5A6B4-6A50-4099-8942-F556714A843D}" destId="{BCE467B4-768E-43B4-A912-83CDCD69BD89}" srcOrd="0" destOrd="0" presId="urn:microsoft.com/office/officeart/2005/8/layout/process5"/>
    <dgm:cxn modelId="{8BE9207D-2E50-432E-855F-184223A54E4C}" type="presParOf" srcId="{DD88B791-433C-411C-B7BB-2BF86B73C0B1}" destId="{F0FC0999-84C1-4F31-8DA9-4332E7786E76}" srcOrd="2" destOrd="0" presId="urn:microsoft.com/office/officeart/2005/8/layout/process5"/>
    <dgm:cxn modelId="{656AD106-8F37-4445-BB22-BCE1E0D77584}" type="presParOf" srcId="{DD88B791-433C-411C-B7BB-2BF86B73C0B1}" destId="{DFF506C2-BD0F-44A7-9625-FDAC53D94AB9}" srcOrd="3" destOrd="0" presId="urn:microsoft.com/office/officeart/2005/8/layout/process5"/>
    <dgm:cxn modelId="{7C9BFE60-987A-4FCF-BCF1-FA4F76C3A53C}" type="presParOf" srcId="{DFF506C2-BD0F-44A7-9625-FDAC53D94AB9}" destId="{2074D542-B0CE-4A57-B9B0-2DC27B5EC62D}" srcOrd="0" destOrd="0" presId="urn:microsoft.com/office/officeart/2005/8/layout/process5"/>
    <dgm:cxn modelId="{5150EC3D-8A9B-4460-A9F0-493E3AE90154}" type="presParOf" srcId="{DD88B791-433C-411C-B7BB-2BF86B73C0B1}" destId="{F13B0B2E-0393-40B8-BBFE-EF3A39E1B785}" srcOrd="4" destOrd="0" presId="urn:microsoft.com/office/officeart/2005/8/layout/process5"/>
    <dgm:cxn modelId="{DF42B0AC-20C6-4189-8051-6C618B595A46}" type="presParOf" srcId="{DD88B791-433C-411C-B7BB-2BF86B73C0B1}" destId="{4705D041-10D0-4591-B874-35661ADF4AFD}" srcOrd="5" destOrd="0" presId="urn:microsoft.com/office/officeart/2005/8/layout/process5"/>
    <dgm:cxn modelId="{7DEF90E1-56A6-4051-9161-96FF3E1CF4FF}" type="presParOf" srcId="{4705D041-10D0-4591-B874-35661ADF4AFD}" destId="{4D361634-47EA-4A2C-8D0D-087913499B1B}" srcOrd="0" destOrd="0" presId="urn:microsoft.com/office/officeart/2005/8/layout/process5"/>
    <dgm:cxn modelId="{F7D9B093-161F-4EE0-AE0A-0B4F2E4F145A}" type="presParOf" srcId="{DD88B791-433C-411C-B7BB-2BF86B73C0B1}" destId="{7D5097C5-13E7-408C-A2D0-4B93F730D25C}" srcOrd="6" destOrd="0" presId="urn:microsoft.com/office/officeart/2005/8/layout/process5"/>
    <dgm:cxn modelId="{7168EE17-5294-4768-B493-7E894AD14CE4}" type="presParOf" srcId="{DD88B791-433C-411C-B7BB-2BF86B73C0B1}" destId="{C5431791-C998-4720-AED2-CCE94D3A2883}" srcOrd="7" destOrd="0" presId="urn:microsoft.com/office/officeart/2005/8/layout/process5"/>
    <dgm:cxn modelId="{0A4C062F-0B93-4299-8E94-EB6118AA6EAF}" type="presParOf" srcId="{C5431791-C998-4720-AED2-CCE94D3A2883}" destId="{DF741DDE-BEE4-432A-9916-31F90C493322}" srcOrd="0" destOrd="0" presId="urn:microsoft.com/office/officeart/2005/8/layout/process5"/>
    <dgm:cxn modelId="{FD8A50EB-F313-466A-A8A3-D2CB304173E8}" type="presParOf" srcId="{DD88B791-433C-411C-B7BB-2BF86B73C0B1}" destId="{D53A824B-1C27-4075-BCB9-651FA32EAEBB}" srcOrd="8" destOrd="0" presId="urn:microsoft.com/office/officeart/2005/8/layout/process5"/>
    <dgm:cxn modelId="{36A589B6-8382-46B5-ADF9-B7A50D2F244F}" type="presParOf" srcId="{DD88B791-433C-411C-B7BB-2BF86B73C0B1}" destId="{D04E0361-F69E-4862-890C-8D1CC02BB670}" srcOrd="9" destOrd="0" presId="urn:microsoft.com/office/officeart/2005/8/layout/process5"/>
    <dgm:cxn modelId="{DBF46913-556B-42C3-BD2A-3EDC9909FB1E}" type="presParOf" srcId="{D04E0361-F69E-4862-890C-8D1CC02BB670}" destId="{4A9F850B-4145-4C7C-B35F-A2CC79E6CDC5}" srcOrd="0" destOrd="0" presId="urn:microsoft.com/office/officeart/2005/8/layout/process5"/>
    <dgm:cxn modelId="{0CB2454E-832F-499B-8B0B-35B3EB92E8AB}" type="presParOf" srcId="{DD88B791-433C-411C-B7BB-2BF86B73C0B1}" destId="{FFC0B789-A033-4832-A6A9-CE644092B080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2122A-3A33-456F-A17F-A04ED47EDC5D}">
      <dsp:nvSpPr>
        <dsp:cNvPr id="0" name=""/>
        <dsp:cNvSpPr/>
      </dsp:nvSpPr>
      <dsp:spPr>
        <a:xfrm>
          <a:off x="0" y="3028118"/>
          <a:ext cx="10058399" cy="993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На уровне рабочих программ профессиональных модулей</a:t>
          </a:r>
          <a:endParaRPr lang="ru-RU" sz="1900" b="1" kern="1200" dirty="0"/>
        </a:p>
      </dsp:txBody>
      <dsp:txXfrm>
        <a:off x="0" y="3028118"/>
        <a:ext cx="10058399" cy="536703"/>
      </dsp:txXfrm>
    </dsp:sp>
    <dsp:sp modelId="{9DF9FCDE-EB82-4924-8518-86B7CF7AC84A}">
      <dsp:nvSpPr>
        <dsp:cNvPr id="0" name=""/>
        <dsp:cNvSpPr/>
      </dsp:nvSpPr>
      <dsp:spPr>
        <a:xfrm>
          <a:off x="0" y="3544943"/>
          <a:ext cx="5029200" cy="4571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Выбор соответствующих ПС </a:t>
          </a:r>
          <a:endParaRPr lang="ru-RU" sz="1500" b="1" kern="1200" dirty="0"/>
        </a:p>
      </dsp:txBody>
      <dsp:txXfrm>
        <a:off x="0" y="3544943"/>
        <a:ext cx="5029200" cy="457192"/>
      </dsp:txXfrm>
    </dsp:sp>
    <dsp:sp modelId="{171AE1A7-48DB-4595-8F14-3B3CC2A75D51}">
      <dsp:nvSpPr>
        <dsp:cNvPr id="0" name=""/>
        <dsp:cNvSpPr/>
      </dsp:nvSpPr>
      <dsp:spPr>
        <a:xfrm>
          <a:off x="5029199" y="3544943"/>
          <a:ext cx="5029200" cy="4571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Учет требований к практическому опыту, знаниям и умениям</a:t>
          </a:r>
          <a:endParaRPr lang="ru-RU" sz="1500" b="1" kern="1200" dirty="0"/>
        </a:p>
      </dsp:txBody>
      <dsp:txXfrm>
        <a:off x="5029199" y="3544943"/>
        <a:ext cx="5029200" cy="457192"/>
      </dsp:txXfrm>
    </dsp:sp>
    <dsp:sp modelId="{253BC796-A4CC-47A1-8FC5-0E805BB0F3C2}">
      <dsp:nvSpPr>
        <dsp:cNvPr id="0" name=""/>
        <dsp:cNvSpPr/>
      </dsp:nvSpPr>
      <dsp:spPr>
        <a:xfrm rot="10800000">
          <a:off x="0" y="1514414"/>
          <a:ext cx="10058399" cy="1528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На уровне рабочей ООП организации</a:t>
          </a:r>
          <a:endParaRPr lang="ru-RU" sz="1900" b="1" kern="1200" dirty="0"/>
        </a:p>
      </dsp:txBody>
      <dsp:txXfrm rot="-10800000">
        <a:off x="0" y="1514414"/>
        <a:ext cx="10058399" cy="536542"/>
      </dsp:txXfrm>
    </dsp:sp>
    <dsp:sp modelId="{6AB920AB-C9E4-4080-8DDE-53F7B34CA5EF}">
      <dsp:nvSpPr>
        <dsp:cNvPr id="0" name=""/>
        <dsp:cNvSpPr/>
      </dsp:nvSpPr>
      <dsp:spPr>
        <a:xfrm>
          <a:off x="0" y="2050957"/>
          <a:ext cx="5029200" cy="457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Выбор соответствующих ПС</a:t>
          </a:r>
          <a:endParaRPr lang="ru-RU" sz="1500" b="1" kern="1200" dirty="0"/>
        </a:p>
      </dsp:txBody>
      <dsp:txXfrm>
        <a:off x="0" y="2050957"/>
        <a:ext cx="5029200" cy="457054"/>
      </dsp:txXfrm>
    </dsp:sp>
    <dsp:sp modelId="{6CB4C8C6-D321-4422-8134-A73E962EE4E2}">
      <dsp:nvSpPr>
        <dsp:cNvPr id="0" name=""/>
        <dsp:cNvSpPr/>
      </dsp:nvSpPr>
      <dsp:spPr>
        <a:xfrm>
          <a:off x="5029199" y="2050957"/>
          <a:ext cx="5029200" cy="457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Учет положений ПС при разработке ООП</a:t>
          </a:r>
          <a:endParaRPr lang="ru-RU" sz="1500" b="1" kern="1200" dirty="0"/>
        </a:p>
      </dsp:txBody>
      <dsp:txXfrm>
        <a:off x="5029199" y="2050957"/>
        <a:ext cx="5029200" cy="457054"/>
      </dsp:txXfrm>
    </dsp:sp>
    <dsp:sp modelId="{6CA206E3-E671-4022-8E24-750AC1472138}">
      <dsp:nvSpPr>
        <dsp:cNvPr id="0" name=""/>
        <dsp:cNvSpPr/>
      </dsp:nvSpPr>
      <dsp:spPr>
        <a:xfrm rot="10800000">
          <a:off x="0" y="711"/>
          <a:ext cx="10058399" cy="152861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На уровне ФГОС СПО</a:t>
          </a:r>
          <a:endParaRPr lang="ru-RU" sz="1900" b="1" kern="1200" dirty="0"/>
        </a:p>
      </dsp:txBody>
      <dsp:txXfrm rot="-10800000">
        <a:off x="0" y="711"/>
        <a:ext cx="10058399" cy="536542"/>
      </dsp:txXfrm>
    </dsp:sp>
    <dsp:sp modelId="{5273BBFB-3CB2-4519-8036-6E29A3E7B29C}">
      <dsp:nvSpPr>
        <dsp:cNvPr id="0" name=""/>
        <dsp:cNvSpPr/>
      </dsp:nvSpPr>
      <dsp:spPr>
        <a:xfrm>
          <a:off x="0" y="537253"/>
          <a:ext cx="5029200" cy="457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Выбор ФГОС СПО, сопряжённых с ПС</a:t>
          </a:r>
          <a:endParaRPr lang="ru-RU" sz="1500" b="1" kern="1200" dirty="0"/>
        </a:p>
      </dsp:txBody>
      <dsp:txXfrm>
        <a:off x="0" y="537253"/>
        <a:ext cx="5029200" cy="457054"/>
      </dsp:txXfrm>
    </dsp:sp>
    <dsp:sp modelId="{5612F79F-3F39-435C-8432-E5C8A0561057}">
      <dsp:nvSpPr>
        <dsp:cNvPr id="0" name=""/>
        <dsp:cNvSpPr/>
      </dsp:nvSpPr>
      <dsp:spPr>
        <a:xfrm>
          <a:off x="5029199" y="537253"/>
          <a:ext cx="5029200" cy="457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Актуализация ФГОС СПО, разработка ПООП</a:t>
          </a:r>
          <a:endParaRPr lang="ru-RU" sz="1500" b="1" kern="1200" dirty="0"/>
        </a:p>
      </dsp:txBody>
      <dsp:txXfrm>
        <a:off x="5029199" y="537253"/>
        <a:ext cx="5029200" cy="457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C4A0F-9EF9-46EE-BC1C-B6C0CE3E4E3C}">
      <dsp:nvSpPr>
        <dsp:cNvPr id="0" name=""/>
        <dsp:cNvSpPr/>
      </dsp:nvSpPr>
      <dsp:spPr>
        <a:xfrm>
          <a:off x="0" y="0"/>
          <a:ext cx="4872487" cy="27183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E83C3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E83C3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ПМ.01. Техническая эксплуатация инфокоммуникационных сетей связи</a:t>
          </a:r>
          <a:endParaRPr lang="ru-RU" sz="1400" u="none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3886" y="23886"/>
        <a:ext cx="4824715" cy="767742"/>
      </dsp:txXfrm>
    </dsp:sp>
    <dsp:sp modelId="{3C519CAE-43A8-44C3-8CB3-7714D9FBF3D0}">
      <dsp:nvSpPr>
        <dsp:cNvPr id="0" name=""/>
        <dsp:cNvSpPr/>
      </dsp:nvSpPr>
      <dsp:spPr>
        <a:xfrm>
          <a:off x="334718" y="631707"/>
          <a:ext cx="4471072" cy="496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E83C3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E83C3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effectLst/>
              <a:latin typeface="Trebuchet MS" panose="020B0603020202020204"/>
              <a:ea typeface="+mn-ea"/>
              <a:cs typeface="Times New Roman" panose="02020603050405020304" pitchFamily="18" charset="0"/>
            </a:rPr>
            <a:t>ПРОЕКТ ПС </a:t>
          </a:r>
          <a:r>
            <a:rPr lang="ru-RU" sz="12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"Специалист по монтажу телекоммуникационного оборудования"*</a:t>
          </a:r>
          <a:endParaRPr lang="ru-RU" sz="12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49250" y="646239"/>
        <a:ext cx="4442008" cy="467078"/>
      </dsp:txXfrm>
    </dsp:sp>
    <dsp:sp modelId="{581B7AE4-0EB0-43E2-8F61-B5758183763F}">
      <dsp:nvSpPr>
        <dsp:cNvPr id="0" name=""/>
        <dsp:cNvSpPr/>
      </dsp:nvSpPr>
      <dsp:spPr>
        <a:xfrm>
          <a:off x="370228" y="2070146"/>
          <a:ext cx="4458443" cy="3671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2D0A2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42D0A2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Эксплуатация систем видеонаблюдения и ОПС </a:t>
          </a:r>
          <a:endParaRPr lang="ru-RU" sz="15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80980" y="2080898"/>
        <a:ext cx="4436939" cy="345603"/>
      </dsp:txXfrm>
    </dsp:sp>
    <dsp:sp modelId="{835CD285-97FD-4750-8090-507218128FD7}">
      <dsp:nvSpPr>
        <dsp:cNvPr id="0" name=""/>
        <dsp:cNvSpPr/>
      </dsp:nvSpPr>
      <dsp:spPr>
        <a:xfrm>
          <a:off x="352473" y="1614194"/>
          <a:ext cx="4471189" cy="3671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E946B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E946B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Компетенция </a:t>
          </a:r>
          <a:r>
            <a:rPr lang="en-US" sz="12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WSR </a:t>
          </a:r>
          <a:r>
            <a:rPr lang="ru-RU" sz="12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«Информационные кабельные сети»</a:t>
          </a:r>
          <a:endParaRPr lang="ru-RU" sz="12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63225" y="1624946"/>
        <a:ext cx="4449685" cy="345603"/>
      </dsp:txXfrm>
    </dsp:sp>
    <dsp:sp modelId="{99C20538-5E18-4032-88F9-A77E72E6C9E4}">
      <dsp:nvSpPr>
        <dsp:cNvPr id="0" name=""/>
        <dsp:cNvSpPr/>
      </dsp:nvSpPr>
      <dsp:spPr>
        <a:xfrm>
          <a:off x="334718" y="1182422"/>
          <a:ext cx="4477699" cy="36710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2B051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42B051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ysClr val="window" lastClr="FFFFFF"/>
              </a:solidFill>
              <a:effectLst/>
              <a:latin typeface="Trebuchet MS" panose="020B0603020202020204"/>
              <a:ea typeface="+mn-ea"/>
              <a:cs typeface="Times New Roman" panose="02020603050405020304" pitchFamily="18" charset="0"/>
            </a:rPr>
            <a:t>ПС 06.024 «Специалист по технической поддержке информационно-коммуникационных систем» </a:t>
          </a:r>
        </a:p>
      </dsp:txBody>
      <dsp:txXfrm>
        <a:off x="345470" y="1193174"/>
        <a:ext cx="4456195" cy="345603"/>
      </dsp:txXfrm>
    </dsp:sp>
    <dsp:sp modelId="{547C2AA3-DD96-4FA0-830F-4C8D3023B1FD}">
      <dsp:nvSpPr>
        <dsp:cNvPr id="0" name=""/>
        <dsp:cNvSpPr/>
      </dsp:nvSpPr>
      <dsp:spPr>
        <a:xfrm>
          <a:off x="5242989" y="0"/>
          <a:ext cx="4872487" cy="271838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E83C3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E83C3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ПМ.04.Организация производственной деятельности персонала структурных подразделений, отвечающих за предоставление </a:t>
          </a:r>
          <a:r>
            <a:rPr lang="ru-RU" sz="1400" b="1" u="none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телематических</a:t>
          </a:r>
          <a:r>
            <a:rPr lang="ru-RU" sz="1400" b="1" u="none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 panose="020B0603020202020204"/>
              <a:ea typeface="+mn-ea"/>
              <a:cs typeface="+mn-cs"/>
            </a:rPr>
            <a:t> услуг</a:t>
          </a:r>
        </a:p>
      </dsp:txBody>
      <dsp:txXfrm>
        <a:off x="5266875" y="23886"/>
        <a:ext cx="4824715" cy="767742"/>
      </dsp:txXfrm>
    </dsp:sp>
    <dsp:sp modelId="{F2C206B3-F169-4CB2-BC26-7EBDC6AD18C5}">
      <dsp:nvSpPr>
        <dsp:cNvPr id="0" name=""/>
        <dsp:cNvSpPr/>
      </dsp:nvSpPr>
      <dsp:spPr>
        <a:xfrm>
          <a:off x="5730238" y="815597"/>
          <a:ext cx="3897990" cy="81309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6D141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96D141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" lastClr="FFFFFF"/>
              </a:solidFill>
              <a:effectLst/>
              <a:latin typeface="Trebuchet MS" panose="020B0603020202020204"/>
              <a:ea typeface="+mn-ea"/>
              <a:cs typeface="Times New Roman" panose="02020603050405020304" pitchFamily="18" charset="0"/>
            </a:rPr>
            <a:t>ПС 06.029 «Менеджер по продажам информационно-коммуникационных систем»</a:t>
          </a:r>
        </a:p>
      </dsp:txBody>
      <dsp:txXfrm>
        <a:off x="5754053" y="839412"/>
        <a:ext cx="3850360" cy="765461"/>
      </dsp:txXfrm>
    </dsp:sp>
    <dsp:sp modelId="{B9DA5262-B6AF-4EA8-BCBC-9DB0746D2905}">
      <dsp:nvSpPr>
        <dsp:cNvPr id="0" name=""/>
        <dsp:cNvSpPr/>
      </dsp:nvSpPr>
      <dsp:spPr>
        <a:xfrm>
          <a:off x="5730238" y="1755847"/>
          <a:ext cx="3897990" cy="8265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E83C3">
                <a:hueOff val="0"/>
                <a:satOff val="0"/>
                <a:lumOff val="0"/>
                <a:alphaOff val="0"/>
                <a:tint val="96000"/>
                <a:lumMod val="100000"/>
              </a:srgbClr>
            </a:gs>
            <a:gs pos="78000">
              <a:srgbClr val="2E83C3">
                <a:hueOff val="0"/>
                <a:satOff val="0"/>
                <a:lumOff val="0"/>
                <a:alphaOff val="0"/>
                <a:shade val="94000"/>
                <a:lumMod val="94000"/>
              </a:srgb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Компетенция </a:t>
          </a:r>
          <a:r>
            <a:rPr lang="en-US" sz="15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WSR </a:t>
          </a:r>
          <a:r>
            <a:rPr lang="ru-RU" sz="1500" kern="1200" dirty="0" smtClean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«Предпринимательство»</a:t>
          </a:r>
          <a:endParaRPr lang="ru-RU" sz="15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754446" y="1780055"/>
        <a:ext cx="3849574" cy="778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55A98-D220-4012-83AC-6415600958BB}">
      <dsp:nvSpPr>
        <dsp:cNvPr id="0" name=""/>
        <dsp:cNvSpPr/>
      </dsp:nvSpPr>
      <dsp:spPr>
        <a:xfrm>
          <a:off x="256125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Выбор соответствующих ПС и ФГОС СПО</a:t>
          </a:r>
          <a:endParaRPr lang="ru-RU" sz="2200" kern="1200" dirty="0"/>
        </a:p>
      </dsp:txBody>
      <dsp:txXfrm>
        <a:off x="300272" y="45794"/>
        <a:ext cx="2423850" cy="1418992"/>
      </dsp:txXfrm>
    </dsp:sp>
    <dsp:sp modelId="{40D5A6B4-6A50-4099-8942-F556714A843D}">
      <dsp:nvSpPr>
        <dsp:cNvPr id="0" name=""/>
        <dsp:cNvSpPr/>
      </dsp:nvSpPr>
      <dsp:spPr>
        <a:xfrm rot="21598390">
          <a:off x="2989410" y="442967"/>
          <a:ext cx="532747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989410" y="567606"/>
        <a:ext cx="372923" cy="373807"/>
      </dsp:txXfrm>
    </dsp:sp>
    <dsp:sp modelId="{F0FC0999-84C1-4F31-8DA9-4332E7786E76}">
      <dsp:nvSpPr>
        <dsp:cNvPr id="0" name=""/>
        <dsp:cNvSpPr/>
      </dsp:nvSpPr>
      <dsp:spPr>
        <a:xfrm>
          <a:off x="3773454" y="0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Сопоставление описания квалификации в ПС и ОК, ПК ФГОС</a:t>
          </a:r>
        </a:p>
      </dsp:txBody>
      <dsp:txXfrm>
        <a:off x="3817601" y="44147"/>
        <a:ext cx="2423850" cy="1418992"/>
      </dsp:txXfrm>
    </dsp:sp>
    <dsp:sp modelId="{DFF506C2-BD0F-44A7-9625-FDAC53D94AB9}">
      <dsp:nvSpPr>
        <dsp:cNvPr id="0" name=""/>
        <dsp:cNvSpPr/>
      </dsp:nvSpPr>
      <dsp:spPr>
        <a:xfrm rot="1610">
          <a:off x="6506595" y="442953"/>
          <a:ext cx="532401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506595" y="567518"/>
        <a:ext cx="372681" cy="373807"/>
      </dsp:txXfrm>
    </dsp:sp>
    <dsp:sp modelId="{F13B0B2E-0393-40B8-BBFE-EF3A39E1B785}">
      <dsp:nvSpPr>
        <dsp:cNvPr id="0" name=""/>
        <dsp:cNvSpPr/>
      </dsp:nvSpPr>
      <dsp:spPr>
        <a:xfrm>
          <a:off x="7290129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Разработка процедур оценки результатов</a:t>
          </a:r>
          <a:endParaRPr lang="ru-RU" sz="2200" kern="1200" dirty="0"/>
        </a:p>
      </dsp:txBody>
      <dsp:txXfrm>
        <a:off x="7334276" y="45794"/>
        <a:ext cx="2423850" cy="1418992"/>
      </dsp:txXfrm>
    </dsp:sp>
    <dsp:sp modelId="{4705D041-10D0-4591-B874-35661ADF4AFD}">
      <dsp:nvSpPr>
        <dsp:cNvPr id="0" name=""/>
        <dsp:cNvSpPr/>
      </dsp:nvSpPr>
      <dsp:spPr>
        <a:xfrm rot="5400000">
          <a:off x="8279914" y="1684783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-5400000">
        <a:off x="8359298" y="1730001"/>
        <a:ext cx="373807" cy="372802"/>
      </dsp:txXfrm>
    </dsp:sp>
    <dsp:sp modelId="{7D5097C5-13E7-408C-A2D0-4B93F730D25C}">
      <dsp:nvSpPr>
        <dsp:cNvPr id="0" name=""/>
        <dsp:cNvSpPr/>
      </dsp:nvSpPr>
      <dsp:spPr>
        <a:xfrm>
          <a:off x="7290129" y="2513791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Разработка оценочных средств</a:t>
          </a:r>
          <a:endParaRPr lang="ru-RU" sz="2200" kern="1200" dirty="0"/>
        </a:p>
      </dsp:txBody>
      <dsp:txXfrm>
        <a:off x="7334276" y="2557938"/>
        <a:ext cx="2423850" cy="1418992"/>
      </dsp:txXfrm>
    </dsp:sp>
    <dsp:sp modelId="{C5431791-C998-4720-AED2-CCE94D3A2883}">
      <dsp:nvSpPr>
        <dsp:cNvPr id="0" name=""/>
        <dsp:cNvSpPr/>
      </dsp:nvSpPr>
      <dsp:spPr>
        <a:xfrm rot="10800000">
          <a:off x="6536486" y="2955928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6696258" y="3080530"/>
        <a:ext cx="372802" cy="373807"/>
      </dsp:txXfrm>
    </dsp:sp>
    <dsp:sp modelId="{D53A824B-1C27-4075-BCB9-651FA32EAEBB}">
      <dsp:nvSpPr>
        <dsp:cNvPr id="0" name=""/>
        <dsp:cNvSpPr/>
      </dsp:nvSpPr>
      <dsp:spPr>
        <a:xfrm>
          <a:off x="3773127" y="2513791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Разработка структуры и содержания ООП</a:t>
          </a:r>
          <a:endParaRPr lang="ru-RU" sz="2200" kern="1200" dirty="0"/>
        </a:p>
      </dsp:txBody>
      <dsp:txXfrm>
        <a:off x="3817274" y="2557938"/>
        <a:ext cx="2423850" cy="1418992"/>
      </dsp:txXfrm>
    </dsp:sp>
    <dsp:sp modelId="{D04E0361-F69E-4862-890C-8D1CC02BB670}">
      <dsp:nvSpPr>
        <dsp:cNvPr id="0" name=""/>
        <dsp:cNvSpPr/>
      </dsp:nvSpPr>
      <dsp:spPr>
        <a:xfrm rot="10800000">
          <a:off x="3019484" y="2955928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179256" y="3080530"/>
        <a:ext cx="372802" cy="373807"/>
      </dsp:txXfrm>
    </dsp:sp>
    <dsp:sp modelId="{FFC0B789-A033-4832-A6A9-CE644092B080}">
      <dsp:nvSpPr>
        <dsp:cNvPr id="0" name=""/>
        <dsp:cNvSpPr/>
      </dsp:nvSpPr>
      <dsp:spPr>
        <a:xfrm>
          <a:off x="256125" y="2513791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Экспертиза программы у работодателей</a:t>
          </a:r>
          <a:endParaRPr lang="ru-RU" sz="2200" kern="1200" dirty="0"/>
        </a:p>
      </dsp:txBody>
      <dsp:txXfrm>
        <a:off x="300272" y="2557938"/>
        <a:ext cx="2423850" cy="1418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65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3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9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99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2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2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54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3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6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6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F2BBBA-C089-449F-AC04-BEAED8FFF7B6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B7C98F-F918-4F3A-9150-464AEF3CAF4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119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opros.rosmintrud.ru/" TargetMode="External"/><Relationship Id="rId3" Type="http://schemas.openxmlformats.org/officeDocument/2006/relationships/hyperlink" Target="http://spravochnik.rosmintrud.ru/" TargetMode="External"/><Relationship Id="rId7" Type="http://schemas.openxmlformats.org/officeDocument/2006/relationships/hyperlink" Target="http://pst-c.ru/" TargetMode="External"/><Relationship Id="rId2" Type="http://schemas.openxmlformats.org/officeDocument/2006/relationships/hyperlink" Target="http://profstandart.rosmintru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k-nark.ru/" TargetMode="External"/><Relationship Id="rId5" Type="http://schemas.openxmlformats.org/officeDocument/2006/relationships/hyperlink" Target="http://nark.ru/" TargetMode="External"/><Relationship Id="rId4" Type="http://schemas.openxmlformats.org/officeDocument/2006/relationships/hyperlink" Target="http://vet-bc.ru/" TargetMode="External"/><Relationship Id="rId9" Type="http://schemas.openxmlformats.org/officeDocument/2006/relationships/hyperlink" Target="http://kos-nark.r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ikv@list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Варианты </a:t>
            </a:r>
            <a:r>
              <a:rPr lang="ru-RU" sz="5400" b="1" dirty="0"/>
              <a:t>применения </a:t>
            </a:r>
            <a:r>
              <a:rPr lang="ru-RU" sz="5400" b="1" dirty="0" err="1"/>
              <a:t>профстандартов</a:t>
            </a:r>
            <a:r>
              <a:rPr lang="ru-RU" sz="5400" b="1" dirty="0"/>
              <a:t> для актуализации ФГОС </a:t>
            </a:r>
            <a:r>
              <a:rPr lang="ru-RU" sz="5400" b="1" dirty="0" smtClean="0"/>
              <a:t>СПО   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368130"/>
          </a:xfrm>
        </p:spPr>
        <p:txBody>
          <a:bodyPr>
            <a:normAutofit fontScale="47500" lnSpcReduction="20000"/>
          </a:bodyPr>
          <a:lstStyle/>
          <a:p>
            <a:r>
              <a:rPr lang="ru-RU" sz="3200" b="1" dirty="0"/>
              <a:t>Руководитель методического отдела</a:t>
            </a:r>
          </a:p>
          <a:p>
            <a:r>
              <a:rPr lang="ru-RU" sz="3200" b="1" dirty="0"/>
              <a:t>ГБПОУ Колледжа связи № 54 им. П.М.Вострухина, </a:t>
            </a:r>
          </a:p>
          <a:p>
            <a:r>
              <a:rPr lang="ru-RU" sz="3200" b="1" dirty="0"/>
              <a:t>секретарь ФУМО СПО 11.00.00 Электроника, радиотехника и системы связи</a:t>
            </a:r>
          </a:p>
          <a:p>
            <a:r>
              <a:rPr lang="ru-RU" sz="3200" b="1" dirty="0" err="1"/>
              <a:t>Микерова</a:t>
            </a:r>
            <a:r>
              <a:rPr lang="ru-RU" sz="3200" b="1" dirty="0"/>
              <a:t> В.Н.</a:t>
            </a:r>
          </a:p>
          <a:p>
            <a:pPr marL="457200" indent="-457200">
              <a:buFontTx/>
              <a:buChar char="-"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0815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Нормативная база актуализации ФГО СПО на основе ПС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18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Постановление Правительства РФ от 22.01.2013 N 23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«О Правилах разработки, утверждения и применения профессиональных стандартов»</a:t>
            </a:r>
          </a:p>
          <a:p>
            <a:r>
              <a:rPr lang="ru-RU" dirty="0"/>
              <a:t>«25. Профессиональные стандарты применяются: б) образовательными организациями профессионального образования при разработке профессиональных образовательных программ»</a:t>
            </a:r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Постановление Правительства РФ от 12.09.2014 № 928 «О внесении изменений в Правила разработки, утверждения федеральных государственных образовательных стандартов и внесения в них изменений»: </a:t>
            </a:r>
          </a:p>
          <a:p>
            <a:r>
              <a:rPr lang="ru-RU" dirty="0"/>
              <a:t>«Пункт 2 дополнить абзацем следующего содержания: Разработчики проектов стандартов профессионального образования и проектов вносимых в указанные стандарты изменений обеспечивают учет в проектах положений соответствующих профессиональных стандартов». СТАТЬЯ 2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Часть </a:t>
            </a:r>
            <a:r>
              <a:rPr lang="ru-RU" b="1" dirty="0">
                <a:solidFill>
                  <a:srgbClr val="FF0000"/>
                </a:solidFill>
              </a:rPr>
              <a:t>7 статьи 11 Федерального закона от 29 декабря 2012 г. № 273-ФЗ «Об образовании в Российской Федерации» изложить в следующей редакции:</a:t>
            </a:r>
          </a:p>
          <a:p>
            <a:r>
              <a:rPr lang="ru-RU" dirty="0"/>
              <a:t>«7. Формирование требований федеральных государственных образовательных стандартов профессионального образования к результатам освоения основных образовательных программ профессионального образования в части профессиональной компетенции осуществляется на основе соответствующих профессиональных стандартов (при наличии)».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131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Уровни учета положений ПС во ФГОС СПО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075337"/>
              </p:ext>
            </p:extLst>
          </p:nvPr>
        </p:nvGraphicFramePr>
        <p:xfrm>
          <a:off x="1097280" y="2023816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87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932" y="286603"/>
            <a:ext cx="8481043" cy="599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9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Сопоставление ФГОС и ПС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046457"/>
              </p:ext>
            </p:extLst>
          </p:nvPr>
        </p:nvGraphicFramePr>
        <p:xfrm>
          <a:off x="1097280" y="1988306"/>
          <a:ext cx="100584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4392079"/>
                <a:gridCol w="231352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ФГОС СПО</a:t>
                      </a: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Профессиональный стандарт</a:t>
                      </a: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Выводы</a:t>
                      </a:r>
                    </a:p>
                  </a:txBody>
                  <a:tcPr marL="68582" marR="68582" marT="0" marB="0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Виды деятельности (ВД)</a:t>
                      </a: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Обобщенные трудовые функции (ОТФ) или трудовые функции (ТФ) соответствующего уровня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Профессиональные компетенции по каждому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ВД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Трудовые функции по каждой ОТФ или трудовые действия</a:t>
                      </a: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Практический опыт по каждому ВД</a:t>
                      </a: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Трудовые функции или трудовые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действия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80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Умения</a:t>
                      </a: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Умения</a:t>
                      </a: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80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Знания</a:t>
                      </a: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Знания</a:t>
                      </a:r>
                    </a:p>
                  </a:txBody>
                  <a:tcPr marL="68582" marR="68582" marT="0" marB="0" horzOverflow="overflow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212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Основные проблемы актуализации ФГОС СПО на основе </a:t>
            </a:r>
            <a:r>
              <a:rPr lang="ru-RU" sz="4000" b="1" dirty="0" err="1"/>
              <a:t>профстандартов</a:t>
            </a:r>
            <a:r>
              <a:rPr lang="ru-RU" sz="4000" b="1" dirty="0"/>
              <a:t> (ПС)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362611"/>
              </p:ext>
            </p:extLst>
          </p:nvPr>
        </p:nvGraphicFramePr>
        <p:xfrm>
          <a:off x="1108377" y="3445518"/>
          <a:ext cx="10120543" cy="271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440680" y="2499827"/>
            <a:ext cx="5788240" cy="914400"/>
          </a:xfrm>
          <a:prstGeom prst="roundRect">
            <a:avLst/>
          </a:prstGeom>
          <a:solidFill>
            <a:srgbClr val="0070C0"/>
          </a:solidFill>
          <a:ln w="19050" cap="rnd" cmpd="sng" algn="ctr">
            <a:solidFill>
              <a:srgbClr val="5FCBEF">
                <a:shade val="50000"/>
              </a:srgb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ПРИМЕР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использования </a:t>
            </a:r>
            <a:r>
              <a:rPr kumimoji="0" lang="ru-RU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профстандартов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и требований WS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при проектировании профессиональных модулей в новом ФГОС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СПО</a:t>
            </a:r>
            <a:b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11.02.15 Инфокоммуникационные сети и системы связи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2768" y="1683498"/>
            <a:ext cx="72057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нестыковки в уровнях образования - указано высшее ,а по сути – </a:t>
            </a:r>
            <a:r>
              <a:rPr lang="ru-RU" sz="1400" dirty="0" smtClean="0"/>
              <a:t>уровень специальности </a:t>
            </a:r>
            <a:r>
              <a:rPr lang="ru-RU" sz="1400" dirty="0"/>
              <a:t>СПО и виды деятельности СПО, </a:t>
            </a:r>
          </a:p>
          <a:p>
            <a:r>
              <a:rPr lang="ru-RU" sz="1400" dirty="0"/>
              <a:t>отсутствие четкого соответствия ФГОС СПО И ПС,</a:t>
            </a:r>
          </a:p>
          <a:p>
            <a:r>
              <a:rPr lang="ru-RU" sz="1400" dirty="0"/>
              <a:t>необоснованность использования в </a:t>
            </a:r>
            <a:r>
              <a:rPr lang="ru-RU" sz="1400" dirty="0" smtClean="0"/>
              <a:t>ПС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уровней квалификаций, </a:t>
            </a:r>
            <a:r>
              <a:rPr lang="ru-RU" sz="1400" dirty="0" smtClean="0"/>
              <a:t>требующих </a:t>
            </a:r>
            <a:r>
              <a:rPr lang="ru-RU" sz="1400" dirty="0"/>
              <a:t>высшего образования;</a:t>
            </a:r>
          </a:p>
          <a:p>
            <a:r>
              <a:rPr lang="ru-RU" sz="1400" dirty="0"/>
              <a:t>«дробность» ПС;</a:t>
            </a:r>
          </a:p>
          <a:p>
            <a:r>
              <a:rPr lang="ru-RU" sz="1400" dirty="0"/>
              <a:t>в ПС указаны старые шифры ФГОС СПО;</a:t>
            </a:r>
          </a:p>
          <a:p>
            <a:r>
              <a:rPr lang="ru-RU" sz="1400" dirty="0"/>
              <a:t>необходимость учета стандартов WSR</a:t>
            </a:r>
          </a:p>
        </p:txBody>
      </p:sp>
    </p:spTree>
    <p:extLst>
      <p:ext uri="{BB962C8B-B14F-4D97-AF65-F5344CB8AC3E}">
        <p14:creationId xmlns:p14="http://schemas.microsoft.com/office/powerpoint/2010/main" val="156142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Использование ПС при разработке ООП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421214"/>
              </p:ext>
            </p:extLst>
          </p:nvPr>
        </p:nvGraphicFramePr>
        <p:xfrm>
          <a:off x="1097280" y="2094838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67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Какие варианты изменений возможны: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94309"/>
            <a:ext cx="10058400" cy="4023360"/>
          </a:xfrm>
        </p:spPr>
        <p:txBody>
          <a:bodyPr>
            <a:normAutofit/>
          </a:bodyPr>
          <a:lstStyle/>
          <a:p>
            <a:r>
              <a:rPr lang="ru-RU" dirty="0" smtClean="0"/>
              <a:t>- возможность углубленного </a:t>
            </a:r>
            <a:r>
              <a:rPr lang="ru-RU" dirty="0"/>
              <a:t>или </a:t>
            </a:r>
            <a:r>
              <a:rPr lang="ru-RU" dirty="0" smtClean="0"/>
              <a:t>наоборот, ознакомительного </a:t>
            </a:r>
            <a:r>
              <a:rPr lang="ru-RU" dirty="0"/>
              <a:t>изучения того или иного ПМ; </a:t>
            </a:r>
          </a:p>
          <a:p>
            <a:r>
              <a:rPr lang="ru-RU" dirty="0" smtClean="0"/>
              <a:t>- необходимость конкретизации</a:t>
            </a:r>
            <a:r>
              <a:rPr lang="ru-RU" dirty="0"/>
              <a:t>, расширения, углубления знаний и умений, предусмотренных </a:t>
            </a:r>
            <a:r>
              <a:rPr lang="ru-RU" dirty="0" smtClean="0"/>
              <a:t>ФГОС СПО;</a:t>
            </a:r>
            <a:endParaRPr lang="ru-RU" dirty="0"/>
          </a:p>
          <a:p>
            <a:r>
              <a:rPr lang="ru-RU" dirty="0" smtClean="0"/>
              <a:t>- необходимость  введения  во ФГОС СПО дополнительного </a:t>
            </a:r>
            <a:r>
              <a:rPr lang="ru-RU" dirty="0"/>
              <a:t>ПМ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- необходимость дополнения </a:t>
            </a:r>
            <a:r>
              <a:rPr lang="ru-RU" dirty="0"/>
              <a:t>перечня </a:t>
            </a:r>
            <a:r>
              <a:rPr lang="ru-RU" dirty="0" smtClean="0"/>
              <a:t>ПК</a:t>
            </a:r>
            <a:r>
              <a:rPr lang="ru-RU" dirty="0"/>
              <a:t>, </a:t>
            </a:r>
            <a:r>
              <a:rPr lang="ru-RU" dirty="0" smtClean="0"/>
              <a:t>расширения </a:t>
            </a:r>
            <a:r>
              <a:rPr lang="ru-RU" dirty="0"/>
              <a:t>практического опыта, обеспечивающего их освоение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- необходимость выделения </a:t>
            </a:r>
            <a:r>
              <a:rPr lang="ru-RU" dirty="0"/>
              <a:t>приоритетов в формировании ОК, дополнения перечня с учетом ПС (например, вопросы промышленной, экологической безопасности, трудовой дисциплины, культуры труда, владения иностранными языками).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91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Информационные ресурсы в области развития национальной системы квалификаций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32165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Сайт Минтруда России «Профессиональные стандарты» - </a:t>
            </a:r>
            <a:r>
              <a:rPr lang="ru-RU" dirty="0">
                <a:hlinkClick r:id="rId2"/>
              </a:rPr>
              <a:t>http://</a:t>
            </a:r>
            <a:r>
              <a:rPr lang="ru-RU" dirty="0" smtClean="0">
                <a:hlinkClick r:id="rId2"/>
              </a:rPr>
              <a:t>profstandart.rosmintrud.ru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Сайт «Справочник профессий» - </a:t>
            </a:r>
            <a:r>
              <a:rPr lang="ru-RU" dirty="0">
                <a:hlinkClick r:id="rId3"/>
              </a:rPr>
              <a:t>http://</a:t>
            </a:r>
            <a:r>
              <a:rPr lang="ru-RU" dirty="0" smtClean="0">
                <a:hlinkClick r:id="rId3"/>
              </a:rPr>
              <a:t>spravochnik.rosmintrud.ru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Сайт Научно-методического центра ФГБУ «Всероссийский научно-исследовательский институт труда» Минтруда России - </a:t>
            </a:r>
            <a:r>
              <a:rPr lang="ru-RU" dirty="0">
                <a:hlinkClick r:id="rId4"/>
              </a:rPr>
              <a:t>http://</a:t>
            </a:r>
            <a:r>
              <a:rPr lang="ru-RU" dirty="0" smtClean="0">
                <a:hlinkClick r:id="rId4"/>
              </a:rPr>
              <a:t>vet-bc.ru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Сайт АНО «Национальное агентство развития квалификаций» - </a:t>
            </a:r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nark.ru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Реестр сведений о проведении независимой оценки квалификаций - </a:t>
            </a:r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nok-nark.ru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Программно-методический комплекс по разработке профессиональных стандартов и описаний квалификаций - </a:t>
            </a:r>
            <a:r>
              <a:rPr lang="ru-RU" dirty="0">
                <a:hlinkClick r:id="rId7"/>
              </a:rPr>
              <a:t>http://</a:t>
            </a:r>
            <a:r>
              <a:rPr lang="ru-RU" dirty="0" smtClean="0">
                <a:hlinkClick r:id="rId7"/>
              </a:rPr>
              <a:t>pst-c.ru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Программно-методический комплекс «Опросы» - </a:t>
            </a:r>
            <a:r>
              <a:rPr lang="ru-RU" dirty="0">
                <a:hlinkClick r:id="rId8"/>
              </a:rPr>
              <a:t>http://</a:t>
            </a:r>
            <a:r>
              <a:rPr lang="ru-RU" dirty="0" smtClean="0">
                <a:hlinkClick r:id="rId8"/>
              </a:rPr>
              <a:t>opros.rosmintrud.ru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Программно-методический комплекс «Оценка квалификаций» - </a:t>
            </a:r>
            <a:r>
              <a:rPr lang="ru-RU" dirty="0">
                <a:hlinkClick r:id="rId9"/>
              </a:rPr>
              <a:t>http://</a:t>
            </a:r>
            <a:r>
              <a:rPr lang="ru-RU" dirty="0" smtClean="0">
                <a:hlinkClick r:id="rId9"/>
              </a:rPr>
              <a:t>kos-nark.ru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55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74207"/>
            <a:ext cx="10058400" cy="4023360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defRPr/>
            </a:pPr>
            <a:endParaRPr lang="ru-RU" dirty="0" smtClean="0">
              <a:solidFill>
                <a:schemeClr val="tx1"/>
              </a:solidFill>
              <a:latin typeface="Trebuchet MS" panose="020B0603020202020204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rebuchet MS" panose="020B0603020202020204"/>
              </a:rPr>
              <a:t>Микерова </a:t>
            </a:r>
            <a:r>
              <a:rPr lang="ru-RU" dirty="0">
                <a:solidFill>
                  <a:schemeClr val="tx1"/>
                </a:solidFill>
                <a:latin typeface="Trebuchet MS" panose="020B0603020202020204"/>
              </a:rPr>
              <a:t>Виктория Николаевна,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rebuchet MS" panose="020B0603020202020204"/>
              </a:rPr>
              <a:t>секретарь ФУМО СПО 11.00.00 Электроника, радиотехника и системы связи,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rebuchet MS" panose="020B0603020202020204"/>
              </a:rPr>
              <a:t>руководитель методического отдела ГБПОУ КС №54</a:t>
            </a:r>
          </a:p>
          <a:p>
            <a:pPr marL="0" lvl="0" indent="0" algn="ctr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defRPr/>
            </a:pPr>
            <a:r>
              <a:rPr lang="en-US" dirty="0">
                <a:solidFill>
                  <a:schemeClr val="tx1"/>
                </a:solidFill>
                <a:latin typeface="Trebuchet MS" panose="020B0603020202020204"/>
                <a:hlinkClick r:id="rId2"/>
              </a:rPr>
              <a:t>mikv@list.ru</a:t>
            </a:r>
            <a:r>
              <a:rPr lang="en-US" dirty="0">
                <a:solidFill>
                  <a:schemeClr val="tx1"/>
                </a:solidFill>
                <a:latin typeface="Trebuchet MS" panose="020B0603020202020204"/>
              </a:rPr>
              <a:t> </a:t>
            </a:r>
            <a:endParaRPr lang="ru-RU" dirty="0">
              <a:solidFill>
                <a:schemeClr val="tx1"/>
              </a:solidFill>
              <a:latin typeface="Trebuchet MS" panose="020B0603020202020204"/>
            </a:endParaRPr>
          </a:p>
          <a:p>
            <a:pPr marL="0" lvl="0" indent="0" algn="ctr" defTabSz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rebuchet MS" panose="020B0603020202020204"/>
              </a:rPr>
              <a:t>8-916-733-81-24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32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Профессиональные стандарты: нормативная база</a:t>
            </a:r>
            <a:endParaRPr lang="ru-RU" sz="4400" b="1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6913563" y="2671763"/>
            <a:ext cx="5278437" cy="368776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70429" y="1835014"/>
            <a:ext cx="12112101" cy="46221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/>
              <a:t>ТРУДОВОЙ КОДЕКС РОССИЙСКОЙ ФЕДЕРАЦИИ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/>
              <a:t>статья 195.1. Понятия квалификации работника, профессионального стандарта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•Квалификация работника – уровень знаний, умений, профессиональных навыков и опыта работы работника.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dirty="0"/>
              <a:t>•Профессиональный стандарт – характеристика квалификации, необходимой работнику для осуществления определенного вида профессиональной деятельности.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/>
              <a:t>статья 195.2</a:t>
            </a:r>
            <a:r>
              <a:rPr lang="ru-RU" sz="1300" dirty="0"/>
              <a:t>. Порядок разработки и утверждения профессиональных стандартов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/>
              <a:t>статья 195.3</a:t>
            </a:r>
            <a:r>
              <a:rPr lang="ru-RU" sz="1300" dirty="0"/>
              <a:t>. Порядок применения профессиональных стандартов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3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/>
              <a:t>Постановление </a:t>
            </a:r>
            <a:r>
              <a:rPr lang="ru-RU" sz="1300" b="1" dirty="0"/>
              <a:t>Правительства Российской Федерации от 22 января 2013 г. №23 </a:t>
            </a:r>
            <a:r>
              <a:rPr lang="ru-RU" sz="1300" dirty="0"/>
              <a:t>«О Правилах разработки и утверждения профессиональных стандартов» (в редакции </a:t>
            </a:r>
            <a:r>
              <a:rPr lang="ru-RU" sz="1300" dirty="0" err="1" smtClean="0"/>
              <a:t>остановления</a:t>
            </a:r>
            <a:r>
              <a:rPr lang="ru-RU" sz="1300" dirty="0" smtClean="0"/>
              <a:t> </a:t>
            </a:r>
            <a:r>
              <a:rPr lang="ru-RU" sz="1300" dirty="0"/>
              <a:t>Правительства Российской Федерации от 13 мая 2016 г. № 406)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/>
              <a:t>Постановление Правительства Российской Федерации от 5 августа 2013 г. № 661 </a:t>
            </a:r>
            <a:r>
              <a:rPr lang="ru-RU" sz="1300" dirty="0"/>
              <a:t>«Об утверждении Правил разработки, утверждения федеральных государственных образовательных стандартов и внесения в них изменений» (в редакции постановления Правительства Российской Федерации от 12 апреля 2016 г. № 295)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/>
              <a:t>Постановление Правительства Российской Федерации от 27 июня 2016 года № 584 </a:t>
            </a:r>
            <a:r>
              <a:rPr lang="ru-RU" sz="1300" dirty="0"/>
              <a:t>«Особенности 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собственности»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13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/>
              <a:t>Приказы </a:t>
            </a:r>
            <a:r>
              <a:rPr lang="ru-RU" sz="1300" b="1" dirty="0"/>
              <a:t>Минтруда России: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•от 12 апреля 2013 г. № 147н «Об утверждении макета профессионального стандарта» (с изменениями от 29 сентября 2014 г. № 665н 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•от 12 апреля 2013 г. № 148н «Об утверждении уровней квалификаций в целях подготовки профессиональных стандартов»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•от 29 апреля 2013 г. № 170н «Об утверждении методических рекомендаций по разработке профессионального стандарта»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•от 30 сентября 2014 г. № 671н «Об утверждении методических рекомендаций по организации» профессионально-общественного обсуждения и экспертизы проектов профессиональных стандартов»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dirty="0"/>
              <a:t>•от 29 сентября 2014 г. № 667н «О реестре профессиональных стандартов (перечне видов профессиональной деятельности)»</a:t>
            </a:r>
          </a:p>
        </p:txBody>
      </p:sp>
    </p:spTree>
    <p:extLst>
      <p:ext uri="{BB962C8B-B14F-4D97-AF65-F5344CB8AC3E}">
        <p14:creationId xmlns:p14="http://schemas.microsoft.com/office/powerpoint/2010/main" val="323450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такое </a:t>
            </a:r>
            <a:r>
              <a:rPr lang="ru-RU" b="1" dirty="0" err="1" smtClean="0"/>
              <a:t>профстандарт</a:t>
            </a:r>
            <a:r>
              <a:rPr lang="ru-RU" b="1" dirty="0" smtClean="0"/>
              <a:t>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01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Характеристика квалификации,</a:t>
            </a:r>
          </a:p>
          <a:p>
            <a:pPr algn="ctr"/>
            <a:r>
              <a:rPr lang="ru-RU" dirty="0"/>
              <a:t>необходимой для осуществления определенного вида профессиональной деятельности.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Документ, </a:t>
            </a:r>
          </a:p>
          <a:p>
            <a:pPr algn="ctr"/>
            <a:r>
              <a:rPr lang="ru-RU" dirty="0"/>
              <a:t>раскрывающий с позиций сферы труда, объединений работодателей и / или профессиональных сообществ цель и содержание вида профессиональной деятельности, требования к квалификации, образованию и обучению, опыту практической работы, необходимым знаниям и умениям работника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Описывает</a:t>
            </a:r>
          </a:p>
          <a:p>
            <a:pPr algn="ctr"/>
            <a:r>
              <a:rPr lang="ru-RU" dirty="0"/>
              <a:t>ДЕЯТЕЛЬНОСТЬ (бизнес-процесс), обеспечивающую (</a:t>
            </a:r>
            <a:r>
              <a:rPr lang="ru-RU" dirty="0" err="1"/>
              <a:t>ий</a:t>
            </a:r>
            <a:r>
              <a:rPr lang="ru-RU" dirty="0"/>
              <a:t>) достижение поставленных целей (задач)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Не описывает </a:t>
            </a:r>
          </a:p>
          <a:p>
            <a:pPr algn="ctr"/>
            <a:r>
              <a:rPr lang="ru-RU" dirty="0"/>
              <a:t> требования к человеку (работнику), </a:t>
            </a:r>
          </a:p>
          <a:p>
            <a:pPr algn="ctr"/>
            <a:r>
              <a:rPr lang="ru-RU" dirty="0"/>
              <a:t>должностные  обязанности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45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87266"/>
            <a:ext cx="10058400" cy="11604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Программно-аппаратный комплекс "Профессиональные стандарты" http://profstandart.rosmintrud.ru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27" y="1447060"/>
            <a:ext cx="6939196" cy="48925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57242" y="1845734"/>
            <a:ext cx="45808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Минтруд России ведет Реестр профессиональных стандартов (перечень видов профессиональной деятельности), который размещается на сайтах программно-аппаратного комплекса «Профессиональные стандарты» (http://profstandart.rosmintrud.ru) и Научно-методического центра ФГБУ «Всероссийский научно-исследовательский институт труда» Минтруда России (http://vet-bc.ru).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этих же ресурсах размещается вся информация о профессиональных стандартах, в том числе о разрабатываемых и планируемых к разработке.</a:t>
            </a:r>
          </a:p>
        </p:txBody>
      </p:sp>
    </p:spTree>
    <p:extLst>
      <p:ext uri="{BB962C8B-B14F-4D97-AF65-F5344CB8AC3E}">
        <p14:creationId xmlns:p14="http://schemas.microsoft.com/office/powerpoint/2010/main" val="341312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Зачем нужны профессиональные стандарты (ПС</a:t>
            </a:r>
            <a:r>
              <a:rPr lang="ru-RU" b="1" dirty="0" smtClean="0"/>
              <a:t>)?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042" y="1701346"/>
            <a:ext cx="120499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Работодателям: 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идентифицировать квалификацию при найме сотрудников,  оценить и повысить уровень квалификации, качество труда  и подготовки </a:t>
            </a:r>
            <a:r>
              <a:rPr lang="ru-RU" sz="1600" dirty="0" smtClean="0"/>
              <a:t>работников (</a:t>
            </a:r>
            <a:r>
              <a:rPr lang="ru-RU" sz="1600" dirty="0"/>
              <a:t>статья 195.5 Трудового кодекса Российской Федерации)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r>
              <a:rPr lang="ru-RU" sz="1600" dirty="0" smtClean="0"/>
              <a:t>Сфере </a:t>
            </a:r>
            <a:r>
              <a:rPr lang="ru-RU" sz="1600" dirty="0"/>
              <a:t>образования: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формировать </a:t>
            </a:r>
            <a:r>
              <a:rPr lang="ru-RU" sz="1600" dirty="0"/>
              <a:t>ФГОС </a:t>
            </a:r>
            <a:r>
              <a:rPr lang="ru-RU" sz="1600" dirty="0" smtClean="0"/>
              <a:t> (пункт </a:t>
            </a:r>
            <a:r>
              <a:rPr lang="ru-RU" sz="1600" dirty="0"/>
              <a:t>7 статьи 11 Федерального закона от 29 декабря 2012 года N 273-ФЗ «Об образовании в Российской Федерации»)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разрабатывать основные </a:t>
            </a:r>
            <a:r>
              <a:rPr lang="ru-RU" sz="1600" dirty="0"/>
              <a:t>и </a:t>
            </a:r>
            <a:r>
              <a:rPr lang="ru-RU" sz="1600" dirty="0" smtClean="0"/>
              <a:t>дополнительные профессиональные образовательные программы, </a:t>
            </a:r>
            <a:r>
              <a:rPr lang="ru-RU" sz="1600" dirty="0"/>
              <a:t>разрабатывать </a:t>
            </a:r>
            <a:r>
              <a:rPr lang="ru-RU" sz="1600" dirty="0" err="1"/>
              <a:t>ФОСы</a:t>
            </a:r>
            <a:r>
              <a:rPr lang="ru-RU" sz="1600" dirty="0"/>
              <a:t>, оценивать качество обучения</a:t>
            </a:r>
          </a:p>
          <a:p>
            <a:endParaRPr lang="ru-RU" sz="1600" dirty="0" smtClean="0"/>
          </a:p>
          <a:p>
            <a:r>
              <a:rPr lang="ru-RU" sz="1600" dirty="0" smtClean="0"/>
              <a:t>Работнику: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определять свой профессиональный уровень, повышать квалификацию, планировать карьерный </a:t>
            </a:r>
            <a:r>
              <a:rPr lang="ru-RU" sz="1600" dirty="0" smtClean="0"/>
              <a:t>рост</a:t>
            </a:r>
          </a:p>
          <a:p>
            <a:endParaRPr lang="ru-RU" sz="1600" dirty="0" smtClean="0"/>
          </a:p>
          <a:p>
            <a:r>
              <a:rPr lang="ru-RU" sz="1600" b="1" dirty="0" smtClean="0"/>
              <a:t>Государству: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Формирование </a:t>
            </a:r>
            <a:r>
              <a:rPr lang="ru-RU" sz="1600" dirty="0"/>
              <a:t>Справочника профессий (приказ Минтруда России от 2 ноября 2015 г. № 832, в ред. приказа Минтруда России от 10 февраля 2016 г. </a:t>
            </a:r>
            <a:r>
              <a:rPr lang="ru-RU" sz="1600" dirty="0" smtClean="0"/>
              <a:t>№46)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Независимая </a:t>
            </a:r>
            <a:r>
              <a:rPr lang="ru-RU" sz="1600" dirty="0"/>
              <a:t>оценка квалификации (статья 2 Федерального закона от 3 июля 2016 г. № 238-ФЗ «О независимой оценке квалификации</a:t>
            </a:r>
            <a:r>
              <a:rPr lang="ru-RU" sz="1600" dirty="0" smtClean="0"/>
              <a:t>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Профессионально-общественная </a:t>
            </a:r>
            <a:r>
              <a:rPr lang="ru-RU" sz="1600" dirty="0"/>
              <a:t>аккредитация образовательных программ работодателями (статья 96 Федерального закона от 29 декабря 2012 года N 273-ФЗ «Об образовании в Российской Федерации»)</a:t>
            </a:r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6217920" y="1846052"/>
            <a:ext cx="5278662" cy="73628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7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Профессиональные стандарты, закрепленные за СПК связи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1"/>
            <a:ext cx="10058400" cy="45391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- Инженер-проектировщик в области связи (телекоммуникаций),</a:t>
            </a:r>
          </a:p>
          <a:p>
            <a:r>
              <a:rPr lang="ru-RU" dirty="0"/>
              <a:t>- Кабельщик-спайщик,</a:t>
            </a:r>
          </a:p>
          <a:p>
            <a:r>
              <a:rPr lang="ru-RU" dirty="0"/>
              <a:t>- </a:t>
            </a:r>
            <a:r>
              <a:rPr lang="ru-RU" dirty="0" err="1"/>
              <a:t>Антенщик</a:t>
            </a:r>
            <a:r>
              <a:rPr lang="ru-RU" dirty="0"/>
              <a:t> – </a:t>
            </a:r>
            <a:r>
              <a:rPr lang="ru-RU" dirty="0" err="1"/>
              <a:t>мачтовик</a:t>
            </a:r>
            <a:r>
              <a:rPr lang="ru-RU" dirty="0"/>
              <a:t>,</a:t>
            </a:r>
          </a:p>
          <a:p>
            <a:r>
              <a:rPr lang="ru-RU" dirty="0"/>
              <a:t>- Специалист по обслуживанию телекоммуникаций,</a:t>
            </a:r>
          </a:p>
          <a:p>
            <a:r>
              <a:rPr lang="ru-RU" dirty="0"/>
              <a:t>- Специалист по поддержке программно-конфигурируемых информационно-коммуникационных сетей,</a:t>
            </a:r>
          </a:p>
          <a:p>
            <a:r>
              <a:rPr lang="ru-RU" dirty="0"/>
              <a:t>- Специалист по монтажу телекоммуникационного оборудования,</a:t>
            </a:r>
          </a:p>
          <a:p>
            <a:r>
              <a:rPr lang="ru-RU" dirty="0"/>
              <a:t>- Специалист по контролю качества информационно-коммуникационных систем,</a:t>
            </a:r>
          </a:p>
          <a:p>
            <a:r>
              <a:rPr lang="ru-RU" dirty="0"/>
              <a:t>- Специалист по организации и поддержке </a:t>
            </a:r>
            <a:r>
              <a:rPr lang="ru-RU" dirty="0" err="1"/>
              <a:t>видеоуслуг</a:t>
            </a:r>
            <a:r>
              <a:rPr lang="ru-RU" dirty="0"/>
              <a:t> через </a:t>
            </a:r>
            <a:r>
              <a:rPr lang="ru-RU" dirty="0" smtClean="0"/>
              <a:t>Интернет</a:t>
            </a:r>
            <a:endParaRPr lang="ru-RU" dirty="0"/>
          </a:p>
          <a:p>
            <a:r>
              <a:rPr lang="ru-RU" b="1" i="1" u="sng" dirty="0"/>
              <a:t>- Специалист по радиосвязи и телекоммуникациям,</a:t>
            </a:r>
          </a:p>
          <a:p>
            <a:r>
              <a:rPr lang="ru-RU" b="1" i="1" u="sng" dirty="0"/>
              <a:t>- Инженер технической поддержки в области связи (телекоммуникаций),</a:t>
            </a:r>
          </a:p>
          <a:p>
            <a:r>
              <a:rPr lang="ru-RU" b="1" i="1" u="sng" dirty="0"/>
              <a:t>- Инженер связи (телекоммуникаций),</a:t>
            </a:r>
          </a:p>
          <a:p>
            <a:r>
              <a:rPr lang="ru-RU" b="1" i="1" u="sng" dirty="0"/>
              <a:t>- Оператор </a:t>
            </a:r>
            <a:r>
              <a:rPr lang="ru-RU" b="1" i="1" u="sng" dirty="0" smtClean="0"/>
              <a:t>связи*</a:t>
            </a:r>
          </a:p>
          <a:p>
            <a:pPr algn="r"/>
            <a:r>
              <a:rPr lang="ru-RU" sz="1500" dirty="0" smtClean="0"/>
              <a:t>* требуют значительной актуализации</a:t>
            </a:r>
            <a:endParaRPr lang="ru-RU" sz="1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06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Структура и компоненты  ПС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587" y="2146621"/>
            <a:ext cx="5373653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. Общие </a:t>
            </a:r>
            <a:r>
              <a:rPr lang="ru-RU" dirty="0"/>
              <a:t>сведения: вид деятельности, цель вида деятельности, соотнесение с действующими классификаторами	</a:t>
            </a:r>
          </a:p>
          <a:p>
            <a:r>
              <a:rPr lang="ru-RU" dirty="0"/>
              <a:t>II. Описание трудовых функций, входящих в профессиональный стандарт (функциональная карта вида </a:t>
            </a:r>
            <a:r>
              <a:rPr lang="ru-RU" dirty="0" smtClean="0"/>
              <a:t>профессиональной </a:t>
            </a:r>
            <a:r>
              <a:rPr lang="ru-RU" dirty="0"/>
              <a:t>деятельности)	</a:t>
            </a:r>
          </a:p>
          <a:p>
            <a:r>
              <a:rPr lang="ru-RU" dirty="0"/>
              <a:t>III. Характеристика обобщенных трудовых </a:t>
            </a:r>
            <a:r>
              <a:rPr lang="ru-RU" dirty="0" smtClean="0"/>
              <a:t>функций</a:t>
            </a:r>
            <a:r>
              <a:rPr lang="ru-RU" dirty="0"/>
              <a:t>	</a:t>
            </a:r>
          </a:p>
          <a:p>
            <a:r>
              <a:rPr lang="ru-RU" dirty="0"/>
              <a:t>IV. Сведения об организациях – разработчиках </a:t>
            </a:r>
            <a:r>
              <a:rPr lang="ru-RU" dirty="0" smtClean="0"/>
              <a:t>ПС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252" y="1987776"/>
            <a:ext cx="5576273" cy="418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4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Характеристика ОТФ и ТФ в </a:t>
            </a:r>
            <a:r>
              <a:rPr lang="ru-RU" b="1" dirty="0" smtClean="0"/>
              <a:t>ПС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01110" y="1817772"/>
            <a:ext cx="2720117" cy="44574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каждой ОТФ в ПС приводятся:</a:t>
            </a:r>
          </a:p>
          <a:p>
            <a:pPr lvl="1"/>
            <a:r>
              <a:rPr lang="ru-RU" dirty="0"/>
              <a:t>Уровень квалификации</a:t>
            </a:r>
          </a:p>
          <a:p>
            <a:pPr lvl="1"/>
            <a:r>
              <a:rPr lang="ru-RU" dirty="0"/>
              <a:t>Возможные наименования должностей</a:t>
            </a:r>
          </a:p>
          <a:p>
            <a:pPr lvl="1"/>
            <a:r>
              <a:rPr lang="ru-RU" dirty="0"/>
              <a:t>Требования к образованию и обучению</a:t>
            </a:r>
          </a:p>
          <a:p>
            <a:pPr lvl="1"/>
            <a:r>
              <a:rPr lang="ru-RU" dirty="0"/>
              <a:t>Требования к опыту практической работы</a:t>
            </a:r>
          </a:p>
          <a:p>
            <a:pPr lvl="1"/>
            <a:r>
              <a:rPr lang="ru-RU" dirty="0"/>
              <a:t> Особые условия допуска к работе</a:t>
            </a:r>
          </a:p>
          <a:p>
            <a:pPr lvl="1"/>
            <a:r>
              <a:rPr lang="ru-RU" dirty="0"/>
              <a:t>Связь с действующими </a:t>
            </a:r>
            <a:r>
              <a:rPr lang="ru-RU" dirty="0" smtClean="0"/>
              <a:t>классификаторами</a:t>
            </a:r>
          </a:p>
          <a:p>
            <a:r>
              <a:rPr lang="ru-RU" dirty="0" smtClean="0"/>
              <a:t>По </a:t>
            </a:r>
            <a:r>
              <a:rPr lang="ru-RU" dirty="0"/>
              <a:t>каждой ТФ в ПС приводятся:</a:t>
            </a:r>
          </a:p>
          <a:p>
            <a:pPr lvl="1"/>
            <a:r>
              <a:rPr lang="ru-RU" dirty="0"/>
              <a:t>Трудовые действия</a:t>
            </a:r>
          </a:p>
          <a:p>
            <a:pPr lvl="1"/>
            <a:r>
              <a:rPr lang="ru-RU" dirty="0"/>
              <a:t>Необходимые умения</a:t>
            </a:r>
          </a:p>
          <a:p>
            <a:pPr lvl="1"/>
            <a:r>
              <a:rPr lang="ru-RU" dirty="0"/>
              <a:t>Необходимые знания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36" y="1737360"/>
            <a:ext cx="4939129" cy="4618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227" y="2064969"/>
            <a:ext cx="4358872" cy="39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0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пути достижения уровня квалификации</a:t>
            </a:r>
            <a:endParaRPr lang="ru-RU" sz="3600" b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2034" y="2006062"/>
            <a:ext cx="613090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7290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CA72677B-2F8C-4192-8EBE-D360BE3B20F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518</TotalTime>
  <Words>1366</Words>
  <Application>Microsoft Office PowerPoint</Application>
  <PresentationFormat>Широкоэкранный</PresentationFormat>
  <Paragraphs>165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Ретро</vt:lpstr>
      <vt:lpstr>Варианты применения профстандартов для актуализации ФГОС СПО   </vt:lpstr>
      <vt:lpstr>Профессиональные стандарты: нормативная база</vt:lpstr>
      <vt:lpstr>Что такое профстандарт?</vt:lpstr>
      <vt:lpstr>Программно-аппаратный комплекс "Профессиональные стандарты" http://profstandart.rosmintrud.ru</vt:lpstr>
      <vt:lpstr>Зачем нужны профессиональные стандарты (ПС)?</vt:lpstr>
      <vt:lpstr>Профессиональные стандарты, закрепленные за СПК связи</vt:lpstr>
      <vt:lpstr>Структура и компоненты  ПС</vt:lpstr>
      <vt:lpstr>Характеристика ОТФ и ТФ в ПС</vt:lpstr>
      <vt:lpstr>Основные пути достижения уровня квалификации</vt:lpstr>
      <vt:lpstr>Нормативная база актуализации ФГО СПО на основе ПС</vt:lpstr>
      <vt:lpstr>Уровни учета положений ПС во ФГОС СПО</vt:lpstr>
      <vt:lpstr>Презентация PowerPoint</vt:lpstr>
      <vt:lpstr>Сопоставление ФГОС и ПС</vt:lpstr>
      <vt:lpstr>Основные проблемы актуализации ФГОС СПО на основе профстандартов (ПС)</vt:lpstr>
      <vt:lpstr>Использование ПС при разработке ООП</vt:lpstr>
      <vt:lpstr>Какие варианты изменений возможны:</vt:lpstr>
      <vt:lpstr>Информационные ресурсы в области развития национальной системы квалификаций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реализация ФГОС специальностей ТОП-50</dc:title>
  <dc:creator>Вика</dc:creator>
  <cp:lastModifiedBy>Вика</cp:lastModifiedBy>
  <cp:revision>26</cp:revision>
  <dcterms:created xsi:type="dcterms:W3CDTF">2016-12-06T08:16:01Z</dcterms:created>
  <dcterms:modified xsi:type="dcterms:W3CDTF">2018-10-18T12:12:45Z</dcterms:modified>
</cp:coreProperties>
</file>