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1" r:id="rId2"/>
    <p:sldId id="334" r:id="rId3"/>
    <p:sldId id="329" r:id="rId4"/>
    <p:sldId id="335" r:id="rId5"/>
    <p:sldId id="322" r:id="rId6"/>
    <p:sldId id="339" r:id="rId7"/>
    <p:sldId id="337" r:id="rId8"/>
    <p:sldId id="338" r:id="rId9"/>
    <p:sldId id="340" r:id="rId10"/>
    <p:sldId id="330" r:id="rId11"/>
    <p:sldId id="323" r:id="rId12"/>
    <p:sldId id="341" r:id="rId13"/>
    <p:sldId id="325" r:id="rId14"/>
    <p:sldId id="324" r:id="rId15"/>
    <p:sldId id="326" r:id="rId16"/>
    <p:sldId id="345" r:id="rId17"/>
    <p:sldId id="343" r:id="rId18"/>
    <p:sldId id="344" r:id="rId19"/>
    <p:sldId id="342" r:id="rId20"/>
    <p:sldId id="346" r:id="rId21"/>
    <p:sldId id="336" r:id="rId22"/>
  </p:sldIdLst>
  <p:sldSz cx="9144000" cy="5143500" type="screen16x9"/>
  <p:notesSz cx="7104063" cy="10234613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ENKOV MAKSIM" initials="C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4E9"/>
    <a:srgbClr val="F183F1"/>
    <a:srgbClr val="1F4E79"/>
    <a:srgbClr val="002060"/>
    <a:srgbClr val="BDD7EE"/>
    <a:srgbClr val="FF9966"/>
    <a:srgbClr val="E08888"/>
    <a:srgbClr val="C5E0B4"/>
    <a:srgbClr val="649641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6058" autoAdjust="0"/>
  </p:normalViewPr>
  <p:slideViewPr>
    <p:cSldViewPr snapToGrid="0" showGuides="1">
      <p:cViewPr varScale="1">
        <p:scale>
          <a:sx n="121" d="100"/>
          <a:sy n="121" d="100"/>
        </p:scale>
        <p:origin x="-1118" y="72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FE2A6-5D39-4626-B5F1-0D23ACAF09B0}" type="doc">
      <dgm:prSet loTypeId="urn:microsoft.com/office/officeart/2009/3/layout/IncreasingArrows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66426F-6258-46DE-B141-A59AAA7BA92A}">
      <dgm:prSet phldrT="[Текст]"/>
      <dgm:spPr/>
      <dgm:t>
        <a:bodyPr/>
        <a:lstStyle/>
        <a:p>
          <a:r>
            <a:rPr lang="ru-RU" dirty="0" smtClean="0"/>
            <a:t>Критерии рейтинга</a:t>
          </a:r>
          <a:endParaRPr lang="ru-RU" dirty="0"/>
        </a:p>
      </dgm:t>
    </dgm:pt>
    <dgm:pt modelId="{FC7F8676-186E-40BF-BF6A-0FD8B5E04473}" type="parTrans" cxnId="{EE6916C5-013C-4E1A-A892-B27A7A9F3C99}">
      <dgm:prSet/>
      <dgm:spPr/>
      <dgm:t>
        <a:bodyPr/>
        <a:lstStyle/>
        <a:p>
          <a:endParaRPr lang="ru-RU"/>
        </a:p>
      </dgm:t>
    </dgm:pt>
    <dgm:pt modelId="{32FC0BE9-F509-4F1F-86E7-406EE81D527F}" type="sibTrans" cxnId="{EE6916C5-013C-4E1A-A892-B27A7A9F3C99}">
      <dgm:prSet/>
      <dgm:spPr/>
      <dgm:t>
        <a:bodyPr/>
        <a:lstStyle/>
        <a:p>
          <a:endParaRPr lang="ru-RU"/>
        </a:p>
      </dgm:t>
    </dgm:pt>
    <dgm:pt modelId="{8E67352B-6C7B-42EF-9951-4B1EBF48FB14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Обеспечение качественного массового среднего образования.</a:t>
          </a:r>
          <a:endParaRPr lang="ru-RU" sz="1000" b="1" dirty="0"/>
        </a:p>
      </dgm:t>
    </dgm:pt>
    <dgm:pt modelId="{231787FC-D3EC-4E84-8F6D-0F2D9D3A7563}" type="parTrans" cxnId="{B811AE09-272E-4B4F-9EEE-00DBA7EF3B8D}">
      <dgm:prSet/>
      <dgm:spPr/>
      <dgm:t>
        <a:bodyPr/>
        <a:lstStyle/>
        <a:p>
          <a:endParaRPr lang="ru-RU"/>
        </a:p>
      </dgm:t>
    </dgm:pt>
    <dgm:pt modelId="{C478FB98-2679-4CAA-88BD-643AF5333315}" type="sibTrans" cxnId="{B811AE09-272E-4B4F-9EEE-00DBA7EF3B8D}">
      <dgm:prSet/>
      <dgm:spPr/>
      <dgm:t>
        <a:bodyPr/>
        <a:lstStyle/>
        <a:p>
          <a:endParaRPr lang="ru-RU"/>
        </a:p>
      </dgm:t>
    </dgm:pt>
    <dgm:pt modelId="{DC56B2A5-21CF-4F0B-A508-272D7A3D4C06}">
      <dgm:prSet phldrT="[Текст]"/>
      <dgm:spPr/>
      <dgm:t>
        <a:bodyPr/>
        <a:lstStyle/>
        <a:p>
          <a:r>
            <a:rPr lang="ru-RU" dirty="0" smtClean="0"/>
            <a:t>Ресурсы</a:t>
          </a:r>
          <a:endParaRPr lang="ru-RU" dirty="0"/>
        </a:p>
      </dgm:t>
    </dgm:pt>
    <dgm:pt modelId="{6E44CC65-071C-4A23-A131-CAA69E4E133B}" type="parTrans" cxnId="{6AB2E1D7-D450-450F-93C9-AA9A38B69200}">
      <dgm:prSet/>
      <dgm:spPr/>
      <dgm:t>
        <a:bodyPr/>
        <a:lstStyle/>
        <a:p>
          <a:endParaRPr lang="ru-RU"/>
        </a:p>
      </dgm:t>
    </dgm:pt>
    <dgm:pt modelId="{55A1AD3B-C782-4646-B228-1970BC13ACD6}" type="sibTrans" cxnId="{6AB2E1D7-D450-450F-93C9-AA9A38B69200}">
      <dgm:prSet/>
      <dgm:spPr/>
      <dgm:t>
        <a:bodyPr/>
        <a:lstStyle/>
        <a:p>
          <a:endParaRPr lang="ru-RU"/>
        </a:p>
      </dgm:t>
    </dgm:pt>
    <dgm:pt modelId="{F5AFE48A-D36E-4705-B376-DB0A68193455}">
      <dgm:prSet phldrT="[Текст]"/>
      <dgm:spPr/>
      <dgm:t>
        <a:bodyPr/>
        <a:lstStyle/>
        <a:p>
          <a:r>
            <a:rPr lang="ru-RU" dirty="0" smtClean="0"/>
            <a:t>План </a:t>
          </a:r>
          <a:endParaRPr lang="ru-RU" dirty="0"/>
        </a:p>
      </dgm:t>
    </dgm:pt>
    <dgm:pt modelId="{C8B5628B-F6C6-4584-855A-9F84A9A0A71C}" type="parTrans" cxnId="{6513AC4F-2371-4CE6-9746-D4D7F24036B5}">
      <dgm:prSet/>
      <dgm:spPr/>
      <dgm:t>
        <a:bodyPr/>
        <a:lstStyle/>
        <a:p>
          <a:endParaRPr lang="ru-RU"/>
        </a:p>
      </dgm:t>
    </dgm:pt>
    <dgm:pt modelId="{B90C04B9-3D88-4334-B708-5B55A84B84F8}" type="sibTrans" cxnId="{6513AC4F-2371-4CE6-9746-D4D7F24036B5}">
      <dgm:prSet/>
      <dgm:spPr/>
      <dgm:t>
        <a:bodyPr/>
        <a:lstStyle/>
        <a:p>
          <a:endParaRPr lang="ru-RU"/>
        </a:p>
      </dgm:t>
    </dgm:pt>
    <dgm:pt modelId="{B91DF674-3F76-4FE9-9EF7-29F25CBBFEAC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Создание условий по развитию талантов максимального количества учащихся.</a:t>
          </a:r>
          <a:endParaRPr lang="ru-RU" sz="1000" b="1" dirty="0"/>
        </a:p>
      </dgm:t>
    </dgm:pt>
    <dgm:pt modelId="{65AFABDA-5F9B-4AAD-B7B3-76B34A43BCCC}" type="parTrans" cxnId="{E892F500-82F8-47EB-93C6-0615BE9FA0F8}">
      <dgm:prSet/>
      <dgm:spPr/>
      <dgm:t>
        <a:bodyPr/>
        <a:lstStyle/>
        <a:p>
          <a:endParaRPr lang="ru-RU"/>
        </a:p>
      </dgm:t>
    </dgm:pt>
    <dgm:pt modelId="{D30E02CD-ED03-4A5C-8E08-0D0AEEC5C8A2}" type="sibTrans" cxnId="{E892F500-82F8-47EB-93C6-0615BE9FA0F8}">
      <dgm:prSet/>
      <dgm:spPr/>
      <dgm:t>
        <a:bodyPr/>
        <a:lstStyle/>
        <a:p>
          <a:endParaRPr lang="ru-RU"/>
        </a:p>
      </dgm:t>
    </dgm:pt>
    <dgm:pt modelId="{7F6DD555-4AB4-4295-87D6-EF04D87A316E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Обеспечение качества знаний, подтверждаемого внешней оценкой (демонстрационный экзамен).</a:t>
          </a:r>
          <a:endParaRPr lang="ru-RU" sz="1000" b="1" dirty="0"/>
        </a:p>
      </dgm:t>
    </dgm:pt>
    <dgm:pt modelId="{9C13C5F2-0DB6-4FF3-B932-0540414E8479}" type="parTrans" cxnId="{FDC1A990-CEC9-465E-96BA-5DFBCCB65CD7}">
      <dgm:prSet/>
      <dgm:spPr/>
      <dgm:t>
        <a:bodyPr/>
        <a:lstStyle/>
        <a:p>
          <a:endParaRPr lang="ru-RU"/>
        </a:p>
      </dgm:t>
    </dgm:pt>
    <dgm:pt modelId="{71DC44EE-F0AD-472B-81E2-9C1D61B0F47A}" type="sibTrans" cxnId="{FDC1A990-CEC9-465E-96BA-5DFBCCB65CD7}">
      <dgm:prSet/>
      <dgm:spPr/>
      <dgm:t>
        <a:bodyPr/>
        <a:lstStyle/>
        <a:p>
          <a:endParaRPr lang="ru-RU"/>
        </a:p>
      </dgm:t>
    </dgm:pt>
    <dgm:pt modelId="{19883B20-DBFE-4F85-9E11-60DFCCA38E9F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Профилактика правонарушений</a:t>
          </a:r>
          <a:endParaRPr lang="ru-RU" sz="1000" b="1" dirty="0"/>
        </a:p>
      </dgm:t>
    </dgm:pt>
    <dgm:pt modelId="{6BA8FB30-8816-4145-91F0-7AC2640E3C23}" type="parTrans" cxnId="{66651771-4953-4BDA-B4D0-A0B604DCF268}">
      <dgm:prSet/>
      <dgm:spPr/>
      <dgm:t>
        <a:bodyPr/>
        <a:lstStyle/>
        <a:p>
          <a:endParaRPr lang="ru-RU"/>
        </a:p>
      </dgm:t>
    </dgm:pt>
    <dgm:pt modelId="{6F01B62D-D87C-4993-A458-FEAC6CC54998}" type="sibTrans" cxnId="{66651771-4953-4BDA-B4D0-A0B604DCF268}">
      <dgm:prSet/>
      <dgm:spPr/>
      <dgm:t>
        <a:bodyPr/>
        <a:lstStyle/>
        <a:p>
          <a:endParaRPr lang="ru-RU"/>
        </a:p>
      </dgm:t>
    </dgm:pt>
    <dgm:pt modelId="{DCCC52C0-0D7D-444E-A1B3-8A5D69BD301B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Работа с обучающимися, имеющими особые образовательные потребности</a:t>
          </a:r>
          <a:endParaRPr lang="ru-RU" sz="1000" b="1" dirty="0"/>
        </a:p>
      </dgm:t>
    </dgm:pt>
    <dgm:pt modelId="{3006E491-5F36-44BD-9341-6AE667C2A41B}" type="parTrans" cxnId="{FBD4F518-7F4B-4D2A-A4FC-03BBAFE234CB}">
      <dgm:prSet/>
      <dgm:spPr/>
      <dgm:t>
        <a:bodyPr/>
        <a:lstStyle/>
        <a:p>
          <a:endParaRPr lang="ru-RU"/>
        </a:p>
      </dgm:t>
    </dgm:pt>
    <dgm:pt modelId="{A6EDEF62-B92B-4425-8EFE-7E503E40A125}" type="sibTrans" cxnId="{FBD4F518-7F4B-4D2A-A4FC-03BBAFE234CB}">
      <dgm:prSet/>
      <dgm:spPr/>
      <dgm:t>
        <a:bodyPr/>
        <a:lstStyle/>
        <a:p>
          <a:endParaRPr lang="ru-RU"/>
        </a:p>
      </dgm:t>
    </dgm:pt>
    <dgm:pt modelId="{AADB4074-61DE-42C3-83A7-157D76AB2645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Использование социокультурных ресурсов города в обучении</a:t>
          </a:r>
          <a:endParaRPr lang="ru-RU" sz="1000" b="1" dirty="0"/>
        </a:p>
      </dgm:t>
    </dgm:pt>
    <dgm:pt modelId="{F5BB60A7-57E3-4427-BD1E-A11416467EE2}" type="parTrans" cxnId="{63F84471-3E04-4708-8869-DC8F5102E6E2}">
      <dgm:prSet/>
      <dgm:spPr/>
      <dgm:t>
        <a:bodyPr/>
        <a:lstStyle/>
        <a:p>
          <a:endParaRPr lang="ru-RU"/>
        </a:p>
      </dgm:t>
    </dgm:pt>
    <dgm:pt modelId="{1C4E0336-B935-4336-BFFC-EDAD91100B2B}" type="sibTrans" cxnId="{63F84471-3E04-4708-8869-DC8F5102E6E2}">
      <dgm:prSet/>
      <dgm:spPr/>
      <dgm:t>
        <a:bodyPr/>
        <a:lstStyle/>
        <a:p>
          <a:endParaRPr lang="ru-RU"/>
        </a:p>
      </dgm:t>
    </dgm:pt>
    <dgm:pt modelId="{AD6436D2-374C-40B3-8476-83D68AF80650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Развитие профессионального мастерства</a:t>
          </a:r>
          <a:endParaRPr lang="ru-RU" sz="1000" b="1" dirty="0"/>
        </a:p>
      </dgm:t>
    </dgm:pt>
    <dgm:pt modelId="{AA8F5BFE-F392-46EA-ACC7-1D310BC29AAA}" type="parTrans" cxnId="{8BF6D199-2324-468D-A138-B05C55EB9FD3}">
      <dgm:prSet/>
      <dgm:spPr/>
      <dgm:t>
        <a:bodyPr/>
        <a:lstStyle/>
        <a:p>
          <a:endParaRPr lang="ru-RU"/>
        </a:p>
      </dgm:t>
    </dgm:pt>
    <dgm:pt modelId="{B73E955C-7D3B-48C3-A83A-DEA0464EB8AA}" type="sibTrans" cxnId="{8BF6D199-2324-468D-A138-B05C55EB9FD3}">
      <dgm:prSet/>
      <dgm:spPr/>
      <dgm:t>
        <a:bodyPr/>
        <a:lstStyle/>
        <a:p>
          <a:endParaRPr lang="ru-RU"/>
        </a:p>
      </dgm:t>
    </dgm:pt>
    <dgm:pt modelId="{2B09F122-EE92-4F68-B478-4486385D3527}">
      <dgm:prSet phldrT="[Текст]"/>
      <dgm:spPr/>
      <dgm:t>
        <a:bodyPr/>
        <a:lstStyle/>
        <a:p>
          <a:pPr>
            <a:spcAft>
              <a:spcPct val="35000"/>
            </a:spcAft>
          </a:pPr>
          <a:endParaRPr lang="ru-RU" sz="900" b="0" dirty="0"/>
        </a:p>
      </dgm:t>
    </dgm:pt>
    <dgm:pt modelId="{5DE5D001-02F6-46A4-A8CF-40CB23ABBA9E}" type="parTrans" cxnId="{74B63273-0B96-4156-9E89-825390C8FEE8}">
      <dgm:prSet/>
      <dgm:spPr/>
      <dgm:t>
        <a:bodyPr/>
        <a:lstStyle/>
        <a:p>
          <a:endParaRPr lang="ru-RU"/>
        </a:p>
      </dgm:t>
    </dgm:pt>
    <dgm:pt modelId="{E7DBCF5A-B661-4E8A-8938-57126EFED02F}" type="sibTrans" cxnId="{74B63273-0B96-4156-9E89-825390C8FEE8}">
      <dgm:prSet/>
      <dgm:spPr/>
      <dgm:t>
        <a:bodyPr/>
        <a:lstStyle/>
        <a:p>
          <a:endParaRPr lang="ru-RU"/>
        </a:p>
      </dgm:t>
    </dgm:pt>
    <dgm:pt modelId="{23360A8F-63BC-46DD-B12B-1429876FC740}">
      <dgm:prSet phldrT="[Текст]" custT="1"/>
      <dgm:spPr/>
      <dgm:t>
        <a:bodyPr/>
        <a:lstStyle/>
        <a:p>
          <a:pPr>
            <a:spcAft>
              <a:spcPts val="600"/>
            </a:spcAft>
          </a:pPr>
          <a:r>
            <a:rPr lang="ru-RU" sz="1000" b="1" dirty="0" smtClean="0"/>
            <a:t>Развитие массового любительского спорта ( соревнования , сдача норм ГТО)</a:t>
          </a:r>
          <a:endParaRPr lang="ru-RU" sz="1000" b="1" dirty="0"/>
        </a:p>
      </dgm:t>
    </dgm:pt>
    <dgm:pt modelId="{8569E550-9351-4814-B39D-30B225EB4153}" type="parTrans" cxnId="{8DB7B542-905F-45F7-B1D4-0AF14AEDDC3D}">
      <dgm:prSet/>
      <dgm:spPr/>
      <dgm:t>
        <a:bodyPr/>
        <a:lstStyle/>
        <a:p>
          <a:endParaRPr lang="ru-RU"/>
        </a:p>
      </dgm:t>
    </dgm:pt>
    <dgm:pt modelId="{0EDB0B0E-7480-4F7C-A4AB-E12DE7300FA1}" type="sibTrans" cxnId="{8DB7B542-905F-45F7-B1D4-0AF14AEDDC3D}">
      <dgm:prSet/>
      <dgm:spPr/>
      <dgm:t>
        <a:bodyPr/>
        <a:lstStyle/>
        <a:p>
          <a:endParaRPr lang="ru-RU"/>
        </a:p>
      </dgm:t>
    </dgm:pt>
    <dgm:pt modelId="{2FCC361D-B45C-4B0B-A45B-1DA21C8ABB99}">
      <dgm:prSet phldrT="[Текст]" custT="1"/>
      <dgm:spPr/>
      <dgm:t>
        <a:bodyPr/>
        <a:lstStyle/>
        <a:p>
          <a:r>
            <a:rPr lang="ru-RU" sz="1000" b="1" dirty="0" smtClean="0"/>
            <a:t>Увеличение количества победителей рейтинговых мероприятий</a:t>
          </a:r>
        </a:p>
        <a:p>
          <a:endParaRPr lang="ru-RU" sz="1000" b="1" dirty="0" smtClean="0"/>
        </a:p>
        <a:p>
          <a:r>
            <a:rPr lang="ru-RU" sz="1000" b="1" dirty="0" smtClean="0"/>
            <a:t>Расширение спектра компетенций </a:t>
          </a:r>
          <a:r>
            <a:rPr lang="en-US" sz="1000" b="1" dirty="0" smtClean="0"/>
            <a:t>WSR</a:t>
          </a:r>
          <a:r>
            <a:rPr lang="ru-RU" sz="1000" b="1" dirty="0" smtClean="0"/>
            <a:t>, в которых участвует колледж</a:t>
          </a:r>
        </a:p>
        <a:p>
          <a:endParaRPr lang="ru-RU" sz="1000" b="1" dirty="0" smtClean="0"/>
        </a:p>
        <a:p>
          <a:r>
            <a:rPr lang="ru-RU" sz="1000" b="1" dirty="0" smtClean="0"/>
            <a:t>Расширение использования социокультурных ресурсов города</a:t>
          </a:r>
        </a:p>
        <a:p>
          <a:endParaRPr lang="ru-RU" sz="1000" b="1" dirty="0" smtClean="0"/>
        </a:p>
        <a:p>
          <a:r>
            <a:rPr lang="ru-RU" sz="1000" b="1" dirty="0" smtClean="0"/>
            <a:t>Результативное участие в сдаче ЕГЭ</a:t>
          </a:r>
        </a:p>
        <a:p>
          <a:endParaRPr lang="ru-RU" sz="1000" b="1" dirty="0" smtClean="0"/>
        </a:p>
        <a:p>
          <a:r>
            <a:rPr lang="ru-RU" sz="1000" b="1" dirty="0" smtClean="0"/>
            <a:t>Расширение спектра участия в соревнованиях массового любительского спорта</a:t>
          </a:r>
        </a:p>
        <a:p>
          <a:endParaRPr lang="ru-RU" sz="1000" b="1" dirty="0"/>
        </a:p>
      </dgm:t>
    </dgm:pt>
    <dgm:pt modelId="{C427F16D-525D-46FA-82F8-8B2E20124724}" type="sibTrans" cxnId="{15FFEE8D-B1C9-443F-B00B-0535BB1CF4E4}">
      <dgm:prSet/>
      <dgm:spPr/>
      <dgm:t>
        <a:bodyPr/>
        <a:lstStyle/>
        <a:p>
          <a:endParaRPr lang="ru-RU"/>
        </a:p>
      </dgm:t>
    </dgm:pt>
    <dgm:pt modelId="{3F1419B7-C020-4571-BED5-34BA0A415DDC}" type="parTrans" cxnId="{15FFEE8D-B1C9-443F-B00B-0535BB1CF4E4}">
      <dgm:prSet/>
      <dgm:spPr/>
      <dgm:t>
        <a:bodyPr/>
        <a:lstStyle/>
        <a:p>
          <a:endParaRPr lang="ru-RU"/>
        </a:p>
      </dgm:t>
    </dgm:pt>
    <dgm:pt modelId="{5E067829-1199-4640-A501-F8D8F4B03A2B}">
      <dgm:prSet phldrT="[Текст]" custT="1"/>
      <dgm:spPr/>
      <dgm:t>
        <a:bodyPr/>
        <a:lstStyle/>
        <a:p>
          <a:pPr algn="ctr"/>
          <a:endParaRPr lang="ru-RU" sz="1000" b="1" dirty="0" smtClean="0"/>
        </a:p>
        <a:p>
          <a:pPr algn="ctr"/>
          <a:endParaRPr lang="ru-RU" sz="1000" b="1" dirty="0" smtClean="0"/>
        </a:p>
        <a:p>
          <a:pPr algn="ctr"/>
          <a:r>
            <a:rPr lang="ru-RU" sz="1200" b="1" dirty="0" smtClean="0"/>
            <a:t>Войти в ТОП-300 (более 800 ОУ ) </a:t>
          </a:r>
        </a:p>
        <a:p>
          <a:pPr algn="ctr"/>
          <a:r>
            <a:rPr lang="ru-RU" sz="1200" b="1" dirty="0" smtClean="0"/>
            <a:t>178 место в рейтинге </a:t>
          </a:r>
          <a:endParaRPr lang="ru-RU" sz="1200" b="1" dirty="0"/>
        </a:p>
      </dgm:t>
    </dgm:pt>
    <dgm:pt modelId="{8F37E300-950A-4BAF-8205-ABD0B1F708E7}" type="sibTrans" cxnId="{25D305AB-1939-4BCB-A9AF-E990D3EBD992}">
      <dgm:prSet/>
      <dgm:spPr/>
      <dgm:t>
        <a:bodyPr/>
        <a:lstStyle/>
        <a:p>
          <a:endParaRPr lang="ru-RU"/>
        </a:p>
      </dgm:t>
    </dgm:pt>
    <dgm:pt modelId="{AD0F4141-61D7-4834-B895-2AFD91FEC33B}" type="parTrans" cxnId="{25D305AB-1939-4BCB-A9AF-E990D3EBD992}">
      <dgm:prSet/>
      <dgm:spPr/>
      <dgm:t>
        <a:bodyPr/>
        <a:lstStyle/>
        <a:p>
          <a:endParaRPr lang="ru-RU"/>
        </a:p>
      </dgm:t>
    </dgm:pt>
    <dgm:pt modelId="{08AEB262-7AE8-4562-B77D-89EE35AFBEA9}" type="pres">
      <dgm:prSet presAssocID="{CE7FE2A6-5D39-4626-B5F1-0D23ACAF09B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F11CF0-C8D7-44FD-837C-95D8EC065187}" type="pres">
      <dgm:prSet presAssocID="{1E66426F-6258-46DE-B141-A59AAA7BA92A}" presName="parentText1" presStyleLbl="node1" presStyleIdx="0" presStyleCnt="3" custLinFactNeighborX="42" custLinFactNeighborY="-567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DA71F-31AE-44B4-84D2-F10B5B825336}" type="pres">
      <dgm:prSet presAssocID="{1E66426F-6258-46DE-B141-A59AAA7BA92A}" presName="childText1" presStyleLbl="solidAlignAcc1" presStyleIdx="0" presStyleCnt="3" custScaleY="1194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F455F-82EC-44C6-85DB-09B202953133}" type="pres">
      <dgm:prSet presAssocID="{DC56B2A5-21CF-4F0B-A508-272D7A3D4C06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E65ED-8B88-46CC-ABAC-B5C356584E00}" type="pres">
      <dgm:prSet presAssocID="{DC56B2A5-21CF-4F0B-A508-272D7A3D4C06}" presName="childText2" presStyleLbl="solidAlignAcc1" presStyleIdx="1" presStyleCnt="3" custScaleY="1162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F2D17-5350-491B-9E4F-476E19BB5043}" type="pres">
      <dgm:prSet presAssocID="{F5AFE48A-D36E-4705-B376-DB0A68193455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131D0-D0E8-4DCE-9F89-017042A537DB}" type="pres">
      <dgm:prSet presAssocID="{F5AFE48A-D36E-4705-B376-DB0A68193455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38D6C-692A-4EA1-92D3-11D44771ABBA}" type="presOf" srcId="{8E67352B-6C7B-42EF-9951-4B1EBF48FB14}" destId="{A43DA71F-31AE-44B4-84D2-F10B5B825336}" srcOrd="0" destOrd="0" presId="urn:microsoft.com/office/officeart/2009/3/layout/IncreasingArrowsProcess"/>
    <dgm:cxn modelId="{15FFEE8D-B1C9-443F-B00B-0535BB1CF4E4}" srcId="{DC56B2A5-21CF-4F0B-A508-272D7A3D4C06}" destId="{2FCC361D-B45C-4B0B-A45B-1DA21C8ABB99}" srcOrd="0" destOrd="0" parTransId="{3F1419B7-C020-4571-BED5-34BA0A415DDC}" sibTransId="{C427F16D-525D-46FA-82F8-8B2E20124724}"/>
    <dgm:cxn modelId="{E892F500-82F8-47EB-93C6-0615BE9FA0F8}" srcId="{1E66426F-6258-46DE-B141-A59AAA7BA92A}" destId="{B91DF674-3F76-4FE9-9EF7-29F25CBBFEAC}" srcOrd="1" destOrd="0" parTransId="{65AFABDA-5F9B-4AAD-B7B3-76B34A43BCCC}" sibTransId="{D30E02CD-ED03-4A5C-8E08-0D0AEEC5C8A2}"/>
    <dgm:cxn modelId="{EE6916C5-013C-4E1A-A892-B27A7A9F3C99}" srcId="{CE7FE2A6-5D39-4626-B5F1-0D23ACAF09B0}" destId="{1E66426F-6258-46DE-B141-A59AAA7BA92A}" srcOrd="0" destOrd="0" parTransId="{FC7F8676-186E-40BF-BF6A-0FD8B5E04473}" sibTransId="{32FC0BE9-F509-4F1F-86E7-406EE81D527F}"/>
    <dgm:cxn modelId="{63F84471-3E04-4708-8869-DC8F5102E6E2}" srcId="{1E66426F-6258-46DE-B141-A59AAA7BA92A}" destId="{AADB4074-61DE-42C3-83A7-157D76AB2645}" srcOrd="5" destOrd="0" parTransId="{F5BB60A7-57E3-4427-BD1E-A11416467EE2}" sibTransId="{1C4E0336-B935-4336-BFFC-EDAD91100B2B}"/>
    <dgm:cxn modelId="{FBD4F518-7F4B-4D2A-A4FC-03BBAFE234CB}" srcId="{1E66426F-6258-46DE-B141-A59AAA7BA92A}" destId="{DCCC52C0-0D7D-444E-A1B3-8A5D69BD301B}" srcOrd="4" destOrd="0" parTransId="{3006E491-5F36-44BD-9341-6AE667C2A41B}" sibTransId="{A6EDEF62-B92B-4425-8EFE-7E503E40A125}"/>
    <dgm:cxn modelId="{845F91CB-206C-47C4-8836-D8587C84E66A}" type="presOf" srcId="{2B09F122-EE92-4F68-B478-4486385D3527}" destId="{A43DA71F-31AE-44B4-84D2-F10B5B825336}" srcOrd="0" destOrd="8" presId="urn:microsoft.com/office/officeart/2009/3/layout/IncreasingArrowsProcess"/>
    <dgm:cxn modelId="{CE3C4763-B298-4C0F-B66B-7B97E4CCB32E}" type="presOf" srcId="{1E66426F-6258-46DE-B141-A59AAA7BA92A}" destId="{5CF11CF0-C8D7-44FD-837C-95D8EC065187}" srcOrd="0" destOrd="0" presId="urn:microsoft.com/office/officeart/2009/3/layout/IncreasingArrowsProcess"/>
    <dgm:cxn modelId="{C8020CFF-F236-4A52-B7F8-2D6759F381F9}" type="presOf" srcId="{23360A8F-63BC-46DD-B12B-1429876FC740}" destId="{A43DA71F-31AE-44B4-84D2-F10B5B825336}" srcOrd="0" destOrd="7" presId="urn:microsoft.com/office/officeart/2009/3/layout/IncreasingArrowsProcess"/>
    <dgm:cxn modelId="{6AB2E1D7-D450-450F-93C9-AA9A38B69200}" srcId="{CE7FE2A6-5D39-4626-B5F1-0D23ACAF09B0}" destId="{DC56B2A5-21CF-4F0B-A508-272D7A3D4C06}" srcOrd="1" destOrd="0" parTransId="{6E44CC65-071C-4A23-A131-CAA69E4E133B}" sibTransId="{55A1AD3B-C782-4646-B228-1970BC13ACD6}"/>
    <dgm:cxn modelId="{FDC1A990-CEC9-465E-96BA-5DFBCCB65CD7}" srcId="{1E66426F-6258-46DE-B141-A59AAA7BA92A}" destId="{7F6DD555-4AB4-4295-87D6-EF04D87A316E}" srcOrd="2" destOrd="0" parTransId="{9C13C5F2-0DB6-4FF3-B932-0540414E8479}" sibTransId="{71DC44EE-F0AD-472B-81E2-9C1D61B0F47A}"/>
    <dgm:cxn modelId="{057344CF-B390-4A42-9C1E-77C120A76FE5}" type="presOf" srcId="{DCCC52C0-0D7D-444E-A1B3-8A5D69BD301B}" destId="{A43DA71F-31AE-44B4-84D2-F10B5B825336}" srcOrd="0" destOrd="4" presId="urn:microsoft.com/office/officeart/2009/3/layout/IncreasingArrowsProcess"/>
    <dgm:cxn modelId="{C4FF89C4-3C47-4F5C-813E-7B0F385F19C7}" type="presOf" srcId="{AD6436D2-374C-40B3-8476-83D68AF80650}" destId="{A43DA71F-31AE-44B4-84D2-F10B5B825336}" srcOrd="0" destOrd="6" presId="urn:microsoft.com/office/officeart/2009/3/layout/IncreasingArrowsProcess"/>
    <dgm:cxn modelId="{B811AE09-272E-4B4F-9EEE-00DBA7EF3B8D}" srcId="{1E66426F-6258-46DE-B141-A59AAA7BA92A}" destId="{8E67352B-6C7B-42EF-9951-4B1EBF48FB14}" srcOrd="0" destOrd="0" parTransId="{231787FC-D3EC-4E84-8F6D-0F2D9D3A7563}" sibTransId="{C478FB98-2679-4CAA-88BD-643AF5333315}"/>
    <dgm:cxn modelId="{F6694AFF-89D7-46C7-BBFB-9986FEA3DD29}" type="presOf" srcId="{5E067829-1199-4640-A501-F8D8F4B03A2B}" destId="{3E9131D0-D0E8-4DCE-9F89-017042A537DB}" srcOrd="0" destOrd="0" presId="urn:microsoft.com/office/officeart/2009/3/layout/IncreasingArrowsProcess"/>
    <dgm:cxn modelId="{25D305AB-1939-4BCB-A9AF-E990D3EBD992}" srcId="{F5AFE48A-D36E-4705-B376-DB0A68193455}" destId="{5E067829-1199-4640-A501-F8D8F4B03A2B}" srcOrd="0" destOrd="0" parTransId="{AD0F4141-61D7-4834-B895-2AFD91FEC33B}" sibTransId="{8F37E300-950A-4BAF-8205-ABD0B1F708E7}"/>
    <dgm:cxn modelId="{4F69C9A3-DAAB-4A58-850D-A6D00AB1A700}" type="presOf" srcId="{19883B20-DBFE-4F85-9E11-60DFCCA38E9F}" destId="{A43DA71F-31AE-44B4-84D2-F10B5B825336}" srcOrd="0" destOrd="3" presId="urn:microsoft.com/office/officeart/2009/3/layout/IncreasingArrowsProcess"/>
    <dgm:cxn modelId="{6B706271-636D-4E9E-8E21-5B2A2F8143DB}" type="presOf" srcId="{AADB4074-61DE-42C3-83A7-157D76AB2645}" destId="{A43DA71F-31AE-44B4-84D2-F10B5B825336}" srcOrd="0" destOrd="5" presId="urn:microsoft.com/office/officeart/2009/3/layout/IncreasingArrowsProcess"/>
    <dgm:cxn modelId="{19BEF125-561C-4690-966E-AED436A8C1E9}" type="presOf" srcId="{2FCC361D-B45C-4B0B-A45B-1DA21C8ABB99}" destId="{9B2E65ED-8B88-46CC-ABAC-B5C356584E00}" srcOrd="0" destOrd="0" presId="urn:microsoft.com/office/officeart/2009/3/layout/IncreasingArrowsProcess"/>
    <dgm:cxn modelId="{74B63273-0B96-4156-9E89-825390C8FEE8}" srcId="{1E66426F-6258-46DE-B141-A59AAA7BA92A}" destId="{2B09F122-EE92-4F68-B478-4486385D3527}" srcOrd="8" destOrd="0" parTransId="{5DE5D001-02F6-46A4-A8CF-40CB23ABBA9E}" sibTransId="{E7DBCF5A-B661-4E8A-8938-57126EFED02F}"/>
    <dgm:cxn modelId="{D70E8FDB-425A-4C4F-9BCD-012D679B7373}" type="presOf" srcId="{DC56B2A5-21CF-4F0B-A508-272D7A3D4C06}" destId="{DBFF455F-82EC-44C6-85DB-09B202953133}" srcOrd="0" destOrd="0" presId="urn:microsoft.com/office/officeart/2009/3/layout/IncreasingArrowsProcess"/>
    <dgm:cxn modelId="{392D55DC-AA84-40F8-A19E-57A64642294F}" type="presOf" srcId="{CE7FE2A6-5D39-4626-B5F1-0D23ACAF09B0}" destId="{08AEB262-7AE8-4562-B77D-89EE35AFBEA9}" srcOrd="0" destOrd="0" presId="urn:microsoft.com/office/officeart/2009/3/layout/IncreasingArrowsProcess"/>
    <dgm:cxn modelId="{FE024ABA-C501-4E66-8654-495E46E32890}" type="presOf" srcId="{F5AFE48A-D36E-4705-B376-DB0A68193455}" destId="{DAFF2D17-5350-491B-9E4F-476E19BB5043}" srcOrd="0" destOrd="0" presId="urn:microsoft.com/office/officeart/2009/3/layout/IncreasingArrowsProcess"/>
    <dgm:cxn modelId="{6513AC4F-2371-4CE6-9746-D4D7F24036B5}" srcId="{CE7FE2A6-5D39-4626-B5F1-0D23ACAF09B0}" destId="{F5AFE48A-D36E-4705-B376-DB0A68193455}" srcOrd="2" destOrd="0" parTransId="{C8B5628B-F6C6-4584-855A-9F84A9A0A71C}" sibTransId="{B90C04B9-3D88-4334-B708-5B55A84B84F8}"/>
    <dgm:cxn modelId="{8F050C42-A35E-4321-A6D5-7C558C298E18}" type="presOf" srcId="{7F6DD555-4AB4-4295-87D6-EF04D87A316E}" destId="{A43DA71F-31AE-44B4-84D2-F10B5B825336}" srcOrd="0" destOrd="2" presId="urn:microsoft.com/office/officeart/2009/3/layout/IncreasingArrowsProcess"/>
    <dgm:cxn modelId="{8BF6D199-2324-468D-A138-B05C55EB9FD3}" srcId="{1E66426F-6258-46DE-B141-A59AAA7BA92A}" destId="{AD6436D2-374C-40B3-8476-83D68AF80650}" srcOrd="6" destOrd="0" parTransId="{AA8F5BFE-F392-46EA-ACC7-1D310BC29AAA}" sibTransId="{B73E955C-7D3B-48C3-A83A-DEA0464EB8AA}"/>
    <dgm:cxn modelId="{8DB7B542-905F-45F7-B1D4-0AF14AEDDC3D}" srcId="{1E66426F-6258-46DE-B141-A59AAA7BA92A}" destId="{23360A8F-63BC-46DD-B12B-1429876FC740}" srcOrd="7" destOrd="0" parTransId="{8569E550-9351-4814-B39D-30B225EB4153}" sibTransId="{0EDB0B0E-7480-4F7C-A4AB-E12DE7300FA1}"/>
    <dgm:cxn modelId="{66651771-4953-4BDA-B4D0-A0B604DCF268}" srcId="{1E66426F-6258-46DE-B141-A59AAA7BA92A}" destId="{19883B20-DBFE-4F85-9E11-60DFCCA38E9F}" srcOrd="3" destOrd="0" parTransId="{6BA8FB30-8816-4145-91F0-7AC2640E3C23}" sibTransId="{6F01B62D-D87C-4993-A458-FEAC6CC54998}"/>
    <dgm:cxn modelId="{4337C744-26E5-4B27-89F1-C72E728282AB}" type="presOf" srcId="{B91DF674-3F76-4FE9-9EF7-29F25CBBFEAC}" destId="{A43DA71F-31AE-44B4-84D2-F10B5B825336}" srcOrd="0" destOrd="1" presId="urn:microsoft.com/office/officeart/2009/3/layout/IncreasingArrowsProcess"/>
    <dgm:cxn modelId="{37E7FC0C-61E2-4557-B8EC-DD7F95DB3AF7}" type="presParOf" srcId="{08AEB262-7AE8-4562-B77D-89EE35AFBEA9}" destId="{5CF11CF0-C8D7-44FD-837C-95D8EC065187}" srcOrd="0" destOrd="0" presId="urn:microsoft.com/office/officeart/2009/3/layout/IncreasingArrowsProcess"/>
    <dgm:cxn modelId="{1311FA35-26EE-4E34-80EB-599DF7346379}" type="presParOf" srcId="{08AEB262-7AE8-4562-B77D-89EE35AFBEA9}" destId="{A43DA71F-31AE-44B4-84D2-F10B5B825336}" srcOrd="1" destOrd="0" presId="urn:microsoft.com/office/officeart/2009/3/layout/IncreasingArrowsProcess"/>
    <dgm:cxn modelId="{D0902515-5F14-4479-9C3E-B835FCCB74E9}" type="presParOf" srcId="{08AEB262-7AE8-4562-B77D-89EE35AFBEA9}" destId="{DBFF455F-82EC-44C6-85DB-09B202953133}" srcOrd="2" destOrd="0" presId="urn:microsoft.com/office/officeart/2009/3/layout/IncreasingArrowsProcess"/>
    <dgm:cxn modelId="{6938C338-6A26-4D4A-98FE-287859652E73}" type="presParOf" srcId="{08AEB262-7AE8-4562-B77D-89EE35AFBEA9}" destId="{9B2E65ED-8B88-46CC-ABAC-B5C356584E00}" srcOrd="3" destOrd="0" presId="urn:microsoft.com/office/officeart/2009/3/layout/IncreasingArrowsProcess"/>
    <dgm:cxn modelId="{1F2D993E-B097-4EC3-B31E-96984251A7B1}" type="presParOf" srcId="{08AEB262-7AE8-4562-B77D-89EE35AFBEA9}" destId="{DAFF2D17-5350-491B-9E4F-476E19BB5043}" srcOrd="4" destOrd="0" presId="urn:microsoft.com/office/officeart/2009/3/layout/IncreasingArrowsProcess"/>
    <dgm:cxn modelId="{E6E2918F-7B63-43F9-B9A5-DA31122A01E3}" type="presParOf" srcId="{08AEB262-7AE8-4562-B77D-89EE35AFBEA9}" destId="{3E9131D0-D0E8-4DCE-9F89-017042A537D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0A18C7-E378-4230-8523-0BC168BA6785}" type="doc">
      <dgm:prSet loTypeId="urn:microsoft.com/office/officeart/2005/8/layout/cycle4" loCatId="matrix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6221AA5-10EF-4C90-B8B0-AE3E71F2566E}">
      <dgm:prSet phldrT="[Текст]" custT="1"/>
      <dgm:spPr>
        <a:xfrm>
          <a:off x="1656188" y="1008107"/>
          <a:ext cx="1506068" cy="1524307"/>
        </a:xfr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Оборудование  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0A59DD2C-E257-435D-9646-859226981182}" type="parTrans" cxnId="{7DEF3DD3-E688-43AE-A531-2A76B5D5B9F7}">
      <dgm:prSet/>
      <dgm:spPr/>
      <dgm:t>
        <a:bodyPr/>
        <a:lstStyle/>
        <a:p>
          <a:endParaRPr lang="ru-RU"/>
        </a:p>
      </dgm:t>
    </dgm:pt>
    <dgm:pt modelId="{2602D2FA-E117-4B60-BFF0-057928A3D353}" type="sibTrans" cxnId="{7DEF3DD3-E688-43AE-A531-2A76B5D5B9F7}">
      <dgm:prSet/>
      <dgm:spPr/>
      <dgm:t>
        <a:bodyPr/>
        <a:lstStyle/>
        <a:p>
          <a:endParaRPr lang="ru-RU"/>
        </a:p>
      </dgm:t>
    </dgm:pt>
    <dgm:pt modelId="{52C75014-F4FE-4792-9C9E-0E877F2BC939}">
      <dgm:prSet phldrT="[Текст]" custT="1"/>
      <dgm:spPr>
        <a:xfrm>
          <a:off x="67694" y="119638"/>
          <a:ext cx="2411225" cy="1561927"/>
        </a:xfrm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Наладка и эксплуатация лазерного оборудования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B1FD0974-E125-43E7-819B-51C7B36A6817}" type="parTrans" cxnId="{7ABCB155-DAF6-41E6-BBEF-B55EAE01AE8C}">
      <dgm:prSet/>
      <dgm:spPr/>
      <dgm:t>
        <a:bodyPr/>
        <a:lstStyle/>
        <a:p>
          <a:endParaRPr lang="ru-RU"/>
        </a:p>
      </dgm:t>
    </dgm:pt>
    <dgm:pt modelId="{3E1BEA59-14DB-4169-A055-C183317DF4BC}" type="sibTrans" cxnId="{7ABCB155-DAF6-41E6-BBEF-B55EAE01AE8C}">
      <dgm:prSet/>
      <dgm:spPr/>
      <dgm:t>
        <a:bodyPr/>
        <a:lstStyle/>
        <a:p>
          <a:endParaRPr lang="ru-RU"/>
        </a:p>
      </dgm:t>
    </dgm:pt>
    <dgm:pt modelId="{EC015581-7AF6-4D7D-95A1-E6CDDC3255CE}">
      <dgm:prSet phldrT="[Текст]" custT="1"/>
      <dgm:spPr>
        <a:xfrm rot="5400000">
          <a:off x="3195352" y="1017216"/>
          <a:ext cx="1596102" cy="1506089"/>
        </a:xfr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Материалы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2B2F9A44-63A0-4858-B3F1-8D999C96E1BA}" type="parTrans" cxnId="{812DABBA-9006-4E57-A9FB-CBB5FB743F4A}">
      <dgm:prSet/>
      <dgm:spPr/>
      <dgm:t>
        <a:bodyPr/>
        <a:lstStyle/>
        <a:p>
          <a:endParaRPr lang="ru-RU"/>
        </a:p>
      </dgm:t>
    </dgm:pt>
    <dgm:pt modelId="{8CD098CD-DF83-4E11-8C31-E68D8E481045}" type="sibTrans" cxnId="{812DABBA-9006-4E57-A9FB-CBB5FB743F4A}">
      <dgm:prSet/>
      <dgm:spPr/>
      <dgm:t>
        <a:bodyPr/>
        <a:lstStyle/>
        <a:p>
          <a:endParaRPr lang="ru-RU"/>
        </a:p>
      </dgm:t>
    </dgm:pt>
    <dgm:pt modelId="{3313210F-4090-4C28-9727-A01E011A0110}">
      <dgm:prSet phldrT="[Текст]" custT="1"/>
      <dgm:spPr>
        <a:xfrm>
          <a:off x="4015905" y="92523"/>
          <a:ext cx="2411225" cy="1561927"/>
        </a:xfrm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00" dirty="0" smtClean="0">
              <a:latin typeface="Calibri"/>
              <a:ea typeface="+mn-ea"/>
              <a:cs typeface="+mn-cs"/>
            </a:rPr>
            <a:t>Свойства различных материалов при лазерной обработки: металл, пластик, древесина …</a:t>
          </a:r>
          <a:endParaRPr lang="ru-RU" sz="1000" dirty="0">
            <a:latin typeface="Calibri"/>
            <a:ea typeface="+mn-ea"/>
            <a:cs typeface="+mn-cs"/>
          </a:endParaRPr>
        </a:p>
      </dgm:t>
    </dgm:pt>
    <dgm:pt modelId="{D180B000-810B-4C81-A5A8-483BE9B98894}" type="parTrans" cxnId="{1D9834E8-54C4-4464-915E-A6D5C3BB91EF}">
      <dgm:prSet/>
      <dgm:spPr/>
      <dgm:t>
        <a:bodyPr/>
        <a:lstStyle/>
        <a:p>
          <a:endParaRPr lang="ru-RU"/>
        </a:p>
      </dgm:t>
    </dgm:pt>
    <dgm:pt modelId="{2734AEB1-6CB5-498C-8AD4-2A9083F109D9}" type="sibTrans" cxnId="{1D9834E8-54C4-4464-915E-A6D5C3BB91EF}">
      <dgm:prSet/>
      <dgm:spPr/>
      <dgm:t>
        <a:bodyPr/>
        <a:lstStyle/>
        <a:p>
          <a:endParaRPr lang="ru-RU"/>
        </a:p>
      </dgm:t>
    </dgm:pt>
    <dgm:pt modelId="{830F4E79-7634-43C8-BE51-EA440AF03941}">
      <dgm:prSet phldrT="[Текст]"/>
      <dgm:spPr>
        <a:xfrm rot="10800000">
          <a:off x="3240359" y="2664305"/>
          <a:ext cx="1506047" cy="1647079"/>
        </a:xfr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Перспективы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BDF26EDF-3495-493A-B385-8EA7878209C4}" type="parTrans" cxnId="{ED55BA22-5DBC-4A79-AE65-690245CB4DB2}">
      <dgm:prSet/>
      <dgm:spPr/>
      <dgm:t>
        <a:bodyPr/>
        <a:lstStyle/>
        <a:p>
          <a:endParaRPr lang="ru-RU"/>
        </a:p>
      </dgm:t>
    </dgm:pt>
    <dgm:pt modelId="{F43B867A-DE0D-41C2-90E6-5AE2BD47A922}" type="sibTrans" cxnId="{ED55BA22-5DBC-4A79-AE65-690245CB4DB2}">
      <dgm:prSet/>
      <dgm:spPr/>
      <dgm:t>
        <a:bodyPr/>
        <a:lstStyle/>
        <a:p>
          <a:endParaRPr lang="ru-RU"/>
        </a:p>
      </dgm:t>
    </dgm:pt>
    <dgm:pt modelId="{BC8D9808-CDE9-417E-8D79-9214366F9DB6}">
      <dgm:prSet phldrT="[Текст]" custT="1"/>
      <dgm:spPr>
        <a:xfrm>
          <a:off x="4001799" y="3248218"/>
          <a:ext cx="2411225" cy="1942959"/>
        </a:xfrm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800" dirty="0">
            <a:latin typeface="Calibri"/>
            <a:ea typeface="+mn-ea"/>
            <a:cs typeface="+mn-cs"/>
          </a:endParaRPr>
        </a:p>
      </dgm:t>
    </dgm:pt>
    <dgm:pt modelId="{428B9829-9E21-46E1-8C59-9F6F7D3DBBEF}" type="parTrans" cxnId="{BBFBF8C9-82A7-4CC5-AEBA-D946C8F3C22B}">
      <dgm:prSet/>
      <dgm:spPr/>
      <dgm:t>
        <a:bodyPr/>
        <a:lstStyle/>
        <a:p>
          <a:endParaRPr lang="ru-RU"/>
        </a:p>
      </dgm:t>
    </dgm:pt>
    <dgm:pt modelId="{97C3E2F5-6DB3-46ED-AE5B-F61484175C2A}" type="sibTrans" cxnId="{BBFBF8C9-82A7-4CC5-AEBA-D946C8F3C22B}">
      <dgm:prSet/>
      <dgm:spPr/>
      <dgm:t>
        <a:bodyPr/>
        <a:lstStyle/>
        <a:p>
          <a:endParaRPr lang="ru-RU"/>
        </a:p>
      </dgm:t>
    </dgm:pt>
    <dgm:pt modelId="{7E403BBE-84F8-4126-895D-D9B018E12C4B}">
      <dgm:prSet phldrT="[Текст]"/>
      <dgm:spPr>
        <a:xfrm rot="16200000">
          <a:off x="1548274" y="2734811"/>
          <a:ext cx="1647079" cy="1506068"/>
        </a:xfrm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Calibri"/>
              <a:ea typeface="+mn-ea"/>
              <a:cs typeface="+mn-cs"/>
            </a:rPr>
            <a:t>Технологии</a:t>
          </a:r>
          <a:endParaRPr lang="ru-RU" dirty="0">
            <a:latin typeface="Calibri"/>
            <a:ea typeface="+mn-ea"/>
            <a:cs typeface="+mn-cs"/>
          </a:endParaRPr>
        </a:p>
      </dgm:t>
    </dgm:pt>
    <dgm:pt modelId="{11AFD97E-AF6E-4BE0-A996-B31BBAB6CE46}" type="parTrans" cxnId="{692487D6-FD69-4BE2-8E7F-93AC3E238088}">
      <dgm:prSet/>
      <dgm:spPr/>
      <dgm:t>
        <a:bodyPr/>
        <a:lstStyle/>
        <a:p>
          <a:endParaRPr lang="ru-RU"/>
        </a:p>
      </dgm:t>
    </dgm:pt>
    <dgm:pt modelId="{1C61ACCE-80D7-49E3-BA86-380F65076ADC}" type="sibTrans" cxnId="{692487D6-FD69-4BE2-8E7F-93AC3E238088}">
      <dgm:prSet/>
      <dgm:spPr/>
      <dgm:t>
        <a:bodyPr/>
        <a:lstStyle/>
        <a:p>
          <a:endParaRPr lang="ru-RU"/>
        </a:p>
      </dgm:t>
    </dgm:pt>
    <dgm:pt modelId="{6B2AB3EF-C751-4519-B3F3-0B0B3D178D7A}">
      <dgm:prSet phldrT="[Текст]" custT="1"/>
      <dgm:spPr>
        <a:xfrm>
          <a:off x="67694" y="3230443"/>
          <a:ext cx="2411225" cy="1978509"/>
        </a:xfrm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ru-RU" sz="800" dirty="0">
            <a:latin typeface="Calibri"/>
            <a:ea typeface="+mn-ea"/>
            <a:cs typeface="+mn-cs"/>
          </a:endParaRPr>
        </a:p>
      </dgm:t>
    </dgm:pt>
    <dgm:pt modelId="{566B4338-4830-408D-BB07-BB9B94345987}" type="parTrans" cxnId="{83A0BD63-F717-4F67-8194-7FDBC8DD4722}">
      <dgm:prSet/>
      <dgm:spPr/>
      <dgm:t>
        <a:bodyPr/>
        <a:lstStyle/>
        <a:p>
          <a:endParaRPr lang="ru-RU"/>
        </a:p>
      </dgm:t>
    </dgm:pt>
    <dgm:pt modelId="{98BF063B-DEB0-40C6-851E-D7128BC060D0}" type="sibTrans" cxnId="{83A0BD63-F717-4F67-8194-7FDBC8DD4722}">
      <dgm:prSet/>
      <dgm:spPr/>
      <dgm:t>
        <a:bodyPr/>
        <a:lstStyle/>
        <a:p>
          <a:endParaRPr lang="ru-RU"/>
        </a:p>
      </dgm:t>
    </dgm:pt>
    <dgm:pt modelId="{09C477B7-66E2-490F-A6ED-2BC92A150F0C}">
      <dgm:prSet phldrT="[Текст]" custT="1"/>
      <dgm:spPr>
        <a:xfrm>
          <a:off x="67694" y="119638"/>
          <a:ext cx="2411225" cy="1561927"/>
        </a:xfrm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 Тестирование лазерного оборудования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CB34804F-3C61-4200-B32F-EC673730F8E6}" type="parTrans" cxnId="{E0407AD8-598C-4969-B605-70041A30B043}">
      <dgm:prSet/>
      <dgm:spPr/>
      <dgm:t>
        <a:bodyPr/>
        <a:lstStyle/>
        <a:p>
          <a:endParaRPr lang="ru-RU"/>
        </a:p>
      </dgm:t>
    </dgm:pt>
    <dgm:pt modelId="{241FD1C6-9DD0-472B-888B-CD781075B8BF}" type="sibTrans" cxnId="{E0407AD8-598C-4969-B605-70041A30B043}">
      <dgm:prSet/>
      <dgm:spPr/>
      <dgm:t>
        <a:bodyPr/>
        <a:lstStyle/>
        <a:p>
          <a:endParaRPr lang="ru-RU"/>
        </a:p>
      </dgm:t>
    </dgm:pt>
    <dgm:pt modelId="{6C49137A-E437-447A-A1BA-84523CAF9CF8}">
      <dgm:prSet phldrT="[Текст]" custT="1"/>
      <dgm:spPr>
        <a:xfrm>
          <a:off x="67694" y="3230443"/>
          <a:ext cx="2411225" cy="1978509"/>
        </a:xfrm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000" dirty="0" smtClean="0">
              <a:latin typeface="Calibri"/>
              <a:ea typeface="+mn-ea"/>
              <a:cs typeface="+mn-cs"/>
            </a:rPr>
            <a:t>Выполнение основных технологических операций лазерной обработки материалов</a:t>
          </a:r>
          <a:endParaRPr lang="ru-RU" sz="1000" dirty="0">
            <a:latin typeface="Calibri"/>
            <a:ea typeface="+mn-ea"/>
            <a:cs typeface="+mn-cs"/>
          </a:endParaRPr>
        </a:p>
      </dgm:t>
    </dgm:pt>
    <dgm:pt modelId="{337693C9-7336-4577-BE9E-A642E0C17CE0}" type="parTrans" cxnId="{DAF27F35-B034-49C8-84A4-4D0BB6030DBB}">
      <dgm:prSet/>
      <dgm:spPr/>
      <dgm:t>
        <a:bodyPr/>
        <a:lstStyle/>
        <a:p>
          <a:endParaRPr lang="ru-RU"/>
        </a:p>
      </dgm:t>
    </dgm:pt>
    <dgm:pt modelId="{E0BB92EB-1125-4188-A671-B76C115F7FF9}" type="sibTrans" cxnId="{DAF27F35-B034-49C8-84A4-4D0BB6030DBB}">
      <dgm:prSet/>
      <dgm:spPr/>
      <dgm:t>
        <a:bodyPr/>
        <a:lstStyle/>
        <a:p>
          <a:endParaRPr lang="ru-RU"/>
        </a:p>
      </dgm:t>
    </dgm:pt>
    <dgm:pt modelId="{636E329D-0A42-4121-BEBE-8FE40DAC351B}">
      <dgm:prSet phldrT="[Текст]" custT="1"/>
      <dgm:spPr>
        <a:xfrm>
          <a:off x="4001799" y="3248218"/>
          <a:ext cx="2411225" cy="1942959"/>
        </a:xfrm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Разработка применения лазерных технологий в различных сферах деятельности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D1C3BC17-0187-4D89-AB77-7D1CC7F8D634}" type="parTrans" cxnId="{8EC7D890-4935-437A-B27A-311430497919}">
      <dgm:prSet/>
      <dgm:spPr/>
      <dgm:t>
        <a:bodyPr/>
        <a:lstStyle/>
        <a:p>
          <a:endParaRPr lang="ru-RU"/>
        </a:p>
      </dgm:t>
    </dgm:pt>
    <dgm:pt modelId="{B682AB31-5596-4D1B-BBB6-8878B0BB705A}" type="sibTrans" cxnId="{8EC7D890-4935-437A-B27A-311430497919}">
      <dgm:prSet/>
      <dgm:spPr/>
      <dgm:t>
        <a:bodyPr/>
        <a:lstStyle/>
        <a:p>
          <a:endParaRPr lang="ru-RU"/>
        </a:p>
      </dgm:t>
    </dgm:pt>
    <dgm:pt modelId="{E0224A6D-D8F2-41B3-8574-558FEA4BFCAF}">
      <dgm:prSet custT="1"/>
      <dgm:spPr>
        <a:xfrm>
          <a:off x="4001799" y="3248218"/>
          <a:ext cx="2411225" cy="1942959"/>
        </a:xfrm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C17549F-54FF-4806-97D1-0D87411F34CA}" type="parTrans" cxnId="{D0379ABE-CAC8-4A56-9F03-C411E3AAADF5}">
      <dgm:prSet/>
      <dgm:spPr/>
      <dgm:t>
        <a:bodyPr/>
        <a:lstStyle/>
        <a:p>
          <a:endParaRPr lang="ru-RU"/>
        </a:p>
      </dgm:t>
    </dgm:pt>
    <dgm:pt modelId="{7D858DE9-7B97-4126-B22F-2D9B5AFC6CE5}" type="sibTrans" cxnId="{D0379ABE-CAC8-4A56-9F03-C411E3AAADF5}">
      <dgm:prSet/>
      <dgm:spPr/>
      <dgm:t>
        <a:bodyPr/>
        <a:lstStyle/>
        <a:p>
          <a:endParaRPr lang="ru-RU"/>
        </a:p>
      </dgm:t>
    </dgm:pt>
    <dgm:pt modelId="{4E3BB483-2A64-4DF5-A87F-C882181669F4}">
      <dgm:prSet phldrT="[Текст]" custT="1"/>
      <dgm:spPr>
        <a:xfrm>
          <a:off x="67694" y="119638"/>
          <a:ext cx="2411225" cy="1561927"/>
        </a:xfrm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900" dirty="0" smtClean="0">
              <a:latin typeface="Calibri"/>
              <a:ea typeface="+mn-ea"/>
              <a:cs typeface="+mn-cs"/>
            </a:rPr>
            <a:t>Автоматизация и удаленный контроль наладки лазерного оборудования</a:t>
          </a:r>
          <a:endParaRPr lang="ru-RU" sz="900" dirty="0">
            <a:latin typeface="Calibri"/>
            <a:ea typeface="+mn-ea"/>
            <a:cs typeface="+mn-cs"/>
          </a:endParaRPr>
        </a:p>
      </dgm:t>
    </dgm:pt>
    <dgm:pt modelId="{AE8EB3FE-4410-457C-A1B3-E4AD95A37D24}" type="parTrans" cxnId="{5835E131-5A48-4528-8E1C-97607F3A09C9}">
      <dgm:prSet/>
      <dgm:spPr/>
      <dgm:t>
        <a:bodyPr/>
        <a:lstStyle/>
        <a:p>
          <a:endParaRPr lang="ru-RU"/>
        </a:p>
      </dgm:t>
    </dgm:pt>
    <dgm:pt modelId="{55BDA51C-24B8-423C-8D51-D330C0807CA1}" type="sibTrans" cxnId="{5835E131-5A48-4528-8E1C-97607F3A09C9}">
      <dgm:prSet/>
      <dgm:spPr/>
      <dgm:t>
        <a:bodyPr/>
        <a:lstStyle/>
        <a:p>
          <a:endParaRPr lang="ru-RU"/>
        </a:p>
      </dgm:t>
    </dgm:pt>
    <dgm:pt modelId="{43DD3E33-9323-40A9-8297-DE369417CD46}" type="pres">
      <dgm:prSet presAssocID="{FC0A18C7-E378-4230-8523-0BC168BA678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0DE37E-B61B-4B9D-B79A-50B1DA227BFB}" type="pres">
      <dgm:prSet presAssocID="{FC0A18C7-E378-4230-8523-0BC168BA6785}" presName="children" presStyleCnt="0"/>
      <dgm:spPr/>
      <dgm:t>
        <a:bodyPr/>
        <a:lstStyle/>
        <a:p>
          <a:endParaRPr lang="ru-RU"/>
        </a:p>
      </dgm:t>
    </dgm:pt>
    <dgm:pt modelId="{50D57FC7-C418-4099-85F0-08CAC401EC92}" type="pres">
      <dgm:prSet presAssocID="{FC0A18C7-E378-4230-8523-0BC168BA6785}" presName="child1group" presStyleCnt="0"/>
      <dgm:spPr/>
      <dgm:t>
        <a:bodyPr/>
        <a:lstStyle/>
        <a:p>
          <a:endParaRPr lang="ru-RU"/>
        </a:p>
      </dgm:t>
    </dgm:pt>
    <dgm:pt modelId="{0E17BCA8-CBB3-44BF-94DD-4DFC7BFEEB4B}" type="pres">
      <dgm:prSet presAssocID="{FC0A18C7-E378-4230-8523-0BC168BA6785}" presName="child1" presStyleLbl="bgAcc1" presStyleIdx="0" presStyleCnt="4" custScaleX="161224" custScaleY="111677" custLinFactNeighborX="995" custLinFactNeighborY="1551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2751ECA-487C-43EA-B3B1-206C967D8636}" type="pres">
      <dgm:prSet presAssocID="{FC0A18C7-E378-4230-8523-0BC168BA678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4AE10-9027-4CCA-80CE-ADF9C83D7671}" type="pres">
      <dgm:prSet presAssocID="{FC0A18C7-E378-4230-8523-0BC168BA6785}" presName="child2group" presStyleCnt="0"/>
      <dgm:spPr/>
      <dgm:t>
        <a:bodyPr/>
        <a:lstStyle/>
        <a:p>
          <a:endParaRPr lang="ru-RU"/>
        </a:p>
      </dgm:t>
    </dgm:pt>
    <dgm:pt modelId="{FCD4D026-EA26-46BF-B824-EE22FDB955C3}" type="pres">
      <dgm:prSet presAssocID="{FC0A18C7-E378-4230-8523-0BC168BA6785}" presName="child2" presStyleLbl="bgAcc1" presStyleIdx="1" presStyleCnt="4" custScaleX="175823" custScaleY="106386" custLinFactNeighborX="5390" custLinFactNeighborY="1295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7FD082D-A598-428B-9B62-E4B01E09F4D1}" type="pres">
      <dgm:prSet presAssocID="{FC0A18C7-E378-4230-8523-0BC168BA678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B7E42-6F4F-4893-A667-79662E91B11D}" type="pres">
      <dgm:prSet presAssocID="{FC0A18C7-E378-4230-8523-0BC168BA6785}" presName="child3group" presStyleCnt="0"/>
      <dgm:spPr/>
      <dgm:t>
        <a:bodyPr/>
        <a:lstStyle/>
        <a:p>
          <a:endParaRPr lang="ru-RU"/>
        </a:p>
      </dgm:t>
    </dgm:pt>
    <dgm:pt modelId="{07171757-7031-4407-AD21-E930E2888ABD}" type="pres">
      <dgm:prSet presAssocID="{FC0A18C7-E378-4230-8523-0BC168BA6785}" presName="child3" presStyleLbl="bgAcc1" presStyleIdx="2" presStyleCnt="4" custScaleX="150157" custScaleY="135345" custLinFactNeighborX="1266" custLinFactNeighborY="-858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C15C7CE-F7BC-4F1F-BEF9-7D3722D17AF3}" type="pres">
      <dgm:prSet presAssocID="{FC0A18C7-E378-4230-8523-0BC168BA678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EC310-3303-4C66-A5E1-F03DA7225FC5}" type="pres">
      <dgm:prSet presAssocID="{FC0A18C7-E378-4230-8523-0BC168BA6785}" presName="child4group" presStyleCnt="0"/>
      <dgm:spPr/>
      <dgm:t>
        <a:bodyPr/>
        <a:lstStyle/>
        <a:p>
          <a:endParaRPr lang="ru-RU"/>
        </a:p>
      </dgm:t>
    </dgm:pt>
    <dgm:pt modelId="{F6AB93CC-B742-4CAA-BF64-774D0347A9C6}" type="pres">
      <dgm:prSet presAssocID="{FC0A18C7-E378-4230-8523-0BC168BA6785}" presName="child4" presStyleLbl="bgAcc1" presStyleIdx="3" presStyleCnt="4" custScaleX="166729" custScaleY="133798" custLinFactNeighborX="1313" custLinFactNeighborY="-1723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CE09591-6042-479D-8E0F-154EC22BE183}" type="pres">
      <dgm:prSet presAssocID="{FC0A18C7-E378-4230-8523-0BC168BA678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1B960-1EA5-4429-9695-58DC61B7F7D9}" type="pres">
      <dgm:prSet presAssocID="{FC0A18C7-E378-4230-8523-0BC168BA6785}" presName="childPlaceholder" presStyleCnt="0"/>
      <dgm:spPr/>
      <dgm:t>
        <a:bodyPr/>
        <a:lstStyle/>
        <a:p>
          <a:endParaRPr lang="ru-RU"/>
        </a:p>
      </dgm:t>
    </dgm:pt>
    <dgm:pt modelId="{D2BB4AFF-DD07-481F-8F38-D1A3991EB46B}" type="pres">
      <dgm:prSet presAssocID="{FC0A18C7-E378-4230-8523-0BC168BA6785}" presName="circle" presStyleCnt="0"/>
      <dgm:spPr/>
      <dgm:t>
        <a:bodyPr/>
        <a:lstStyle/>
        <a:p>
          <a:endParaRPr lang="ru-RU"/>
        </a:p>
      </dgm:t>
    </dgm:pt>
    <dgm:pt modelId="{1042BEB2-729F-49F1-A134-64B524CD1826}" type="pres">
      <dgm:prSet presAssocID="{FC0A18C7-E378-4230-8523-0BC168BA6785}" presName="quadrant1" presStyleLbl="node1" presStyleIdx="0" presStyleCnt="4" custScaleX="72033" custScaleY="70643" custLinFactNeighborX="10968" custLinFactNeighborY="10008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2801AC8D-F146-4DC1-B6E1-B0F9CB03C064}" type="pres">
      <dgm:prSet presAssocID="{FC0A18C7-E378-4230-8523-0BC168BA6785}" presName="quadrant2" presStyleLbl="node1" presStyleIdx="1" presStyleCnt="4" custScaleX="76770" custScaleY="70739" custLinFactNeighborX="-17426" custLinFactNeighborY="8328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A39131AE-1A19-4580-9A61-32C0897EDA20}" type="pres">
      <dgm:prSet presAssocID="{FC0A18C7-E378-4230-8523-0BC168BA6785}" presName="quadrant3" presStyleLbl="node1" presStyleIdx="2" presStyleCnt="4" custScaleX="71259" custScaleY="71419" custLinFactNeighborX="-15923" custLinFactNeighborY="-200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2229A9C5-ABF3-43BE-B50F-C0EDC511E14A}" type="pres">
      <dgm:prSet presAssocID="{FC0A18C7-E378-4230-8523-0BC168BA6785}" presName="quadrant4" presStyleLbl="node1" presStyleIdx="3" presStyleCnt="4" custScaleX="71260" custScaleY="71322" custLinFactNeighborX="11949" custLinFactNeighborY="-19589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AEFA9CB-5390-4902-9223-B61CE52A01C8}" type="pres">
      <dgm:prSet presAssocID="{FC0A18C7-E378-4230-8523-0BC168BA6785}" presName="quadrantPlaceholder" presStyleCnt="0"/>
      <dgm:spPr/>
      <dgm:t>
        <a:bodyPr/>
        <a:lstStyle/>
        <a:p>
          <a:endParaRPr lang="ru-RU"/>
        </a:p>
      </dgm:t>
    </dgm:pt>
    <dgm:pt modelId="{ABF9CEC4-1028-4E69-9F03-B6485F5146B4}" type="pres">
      <dgm:prSet presAssocID="{FC0A18C7-E378-4230-8523-0BC168BA6785}" presName="center1" presStyleLbl="fgShp" presStyleIdx="0" presStyleCnt="2" custLinFactNeighborX="-5335" custLinFactNeighborY="-4942"/>
      <dgm:spPr>
        <a:xfrm>
          <a:off x="2875503" y="2225003"/>
          <a:ext cx="729713" cy="634533"/>
        </a:xfrm>
        <a:prstGeom prst="circularArrow">
          <a:avLst/>
        </a:prstGeom>
      </dgm:spPr>
      <dgm:t>
        <a:bodyPr/>
        <a:lstStyle/>
        <a:p>
          <a:endParaRPr lang="ru-RU"/>
        </a:p>
      </dgm:t>
    </dgm:pt>
    <dgm:pt modelId="{CB62AA65-29CA-4BC7-AA7A-0DB762A6ACC2}" type="pres">
      <dgm:prSet presAssocID="{FC0A18C7-E378-4230-8523-0BC168BA6785}" presName="center2" presStyleLbl="fgShp" presStyleIdx="1" presStyleCnt="2" custLinFactNeighborX="-5335" custLinFactNeighborY="-11014"/>
      <dgm:spPr>
        <a:xfrm rot="10800000">
          <a:off x="2875503" y="2469055"/>
          <a:ext cx="729713" cy="634533"/>
        </a:xfrm>
        <a:prstGeom prst="circularArrow">
          <a:avLst/>
        </a:prstGeom>
      </dgm:spPr>
      <dgm:t>
        <a:bodyPr/>
        <a:lstStyle/>
        <a:p>
          <a:endParaRPr lang="ru-RU"/>
        </a:p>
      </dgm:t>
    </dgm:pt>
  </dgm:ptLst>
  <dgm:cxnLst>
    <dgm:cxn modelId="{7ABCB155-DAF6-41E6-BBEF-B55EAE01AE8C}" srcId="{E6221AA5-10EF-4C90-B8B0-AE3E71F2566E}" destId="{52C75014-F4FE-4792-9C9E-0E877F2BC939}" srcOrd="0" destOrd="0" parTransId="{B1FD0974-E125-43E7-819B-51C7B36A6817}" sibTransId="{3E1BEA59-14DB-4169-A055-C183317DF4BC}"/>
    <dgm:cxn modelId="{692487D6-FD69-4BE2-8E7F-93AC3E238088}" srcId="{FC0A18C7-E378-4230-8523-0BC168BA6785}" destId="{7E403BBE-84F8-4126-895D-D9B018E12C4B}" srcOrd="3" destOrd="0" parTransId="{11AFD97E-AF6E-4BE0-A996-B31BBAB6CE46}" sibTransId="{1C61ACCE-80D7-49E3-BA86-380F65076ADC}"/>
    <dgm:cxn modelId="{5835E131-5A48-4528-8E1C-97607F3A09C9}" srcId="{E6221AA5-10EF-4C90-B8B0-AE3E71F2566E}" destId="{4E3BB483-2A64-4DF5-A87F-C882181669F4}" srcOrd="2" destOrd="0" parTransId="{AE8EB3FE-4410-457C-A1B3-E4AD95A37D24}" sibTransId="{55BDA51C-24B8-423C-8D51-D330C0807CA1}"/>
    <dgm:cxn modelId="{7DEF3DD3-E688-43AE-A531-2A76B5D5B9F7}" srcId="{FC0A18C7-E378-4230-8523-0BC168BA6785}" destId="{E6221AA5-10EF-4C90-B8B0-AE3E71F2566E}" srcOrd="0" destOrd="0" parTransId="{0A59DD2C-E257-435D-9646-859226981182}" sibTransId="{2602D2FA-E117-4B60-BFF0-057928A3D353}"/>
    <dgm:cxn modelId="{78F72DAB-A5C7-49D3-8947-650CFD75E9D1}" type="presOf" srcId="{E6221AA5-10EF-4C90-B8B0-AE3E71F2566E}" destId="{1042BEB2-729F-49F1-A134-64B524CD1826}" srcOrd="0" destOrd="0" presId="urn:microsoft.com/office/officeart/2005/8/layout/cycle4"/>
    <dgm:cxn modelId="{9F194C9A-62A0-439C-9388-190F79840ADC}" type="presOf" srcId="{6C49137A-E437-447A-A1BA-84523CAF9CF8}" destId="{3CE09591-6042-479D-8E0F-154EC22BE183}" srcOrd="1" destOrd="1" presId="urn:microsoft.com/office/officeart/2005/8/layout/cycle4"/>
    <dgm:cxn modelId="{B0D0EBA2-E486-476C-A3BF-9049B5248E39}" type="presOf" srcId="{6C49137A-E437-447A-A1BA-84523CAF9CF8}" destId="{F6AB93CC-B742-4CAA-BF64-774D0347A9C6}" srcOrd="0" destOrd="1" presId="urn:microsoft.com/office/officeart/2005/8/layout/cycle4"/>
    <dgm:cxn modelId="{D0379ABE-CAC8-4A56-9F03-C411E3AAADF5}" srcId="{830F4E79-7634-43C8-BE51-EA440AF03941}" destId="{E0224A6D-D8F2-41B3-8574-558FEA4BFCAF}" srcOrd="2" destOrd="0" parTransId="{7C17549F-54FF-4806-97D1-0D87411F34CA}" sibTransId="{7D858DE9-7B97-4126-B22F-2D9B5AFC6CE5}"/>
    <dgm:cxn modelId="{65E1175A-F839-4B51-B9FB-C646FE4155F3}" type="presOf" srcId="{E0224A6D-D8F2-41B3-8574-558FEA4BFCAF}" destId="{6C15C7CE-F7BC-4F1F-BEF9-7D3722D17AF3}" srcOrd="1" destOrd="2" presId="urn:microsoft.com/office/officeart/2005/8/layout/cycle4"/>
    <dgm:cxn modelId="{7E3769F0-F2CA-41B1-A34C-4BA82C47A87D}" type="presOf" srcId="{52C75014-F4FE-4792-9C9E-0E877F2BC939}" destId="{0E17BCA8-CBB3-44BF-94DD-4DFC7BFEEB4B}" srcOrd="0" destOrd="0" presId="urn:microsoft.com/office/officeart/2005/8/layout/cycle4"/>
    <dgm:cxn modelId="{8EC7D890-4935-437A-B27A-311430497919}" srcId="{830F4E79-7634-43C8-BE51-EA440AF03941}" destId="{636E329D-0A42-4121-BEBE-8FE40DAC351B}" srcOrd="1" destOrd="0" parTransId="{D1C3BC17-0187-4D89-AB77-7D1CC7F8D634}" sibTransId="{B682AB31-5596-4D1B-BBB6-8878B0BB705A}"/>
    <dgm:cxn modelId="{15C24787-7695-4A23-9A0D-926C9B16E2CC}" type="presOf" srcId="{7E403BBE-84F8-4126-895D-D9B018E12C4B}" destId="{2229A9C5-ABF3-43BE-B50F-C0EDC511E14A}" srcOrd="0" destOrd="0" presId="urn:microsoft.com/office/officeart/2005/8/layout/cycle4"/>
    <dgm:cxn modelId="{F6B921FA-0C52-4500-ABF7-C81F1604DF5F}" type="presOf" srcId="{BC8D9808-CDE9-417E-8D79-9214366F9DB6}" destId="{6C15C7CE-F7BC-4F1F-BEF9-7D3722D17AF3}" srcOrd="1" destOrd="0" presId="urn:microsoft.com/office/officeart/2005/8/layout/cycle4"/>
    <dgm:cxn modelId="{ED55BA22-5DBC-4A79-AE65-690245CB4DB2}" srcId="{FC0A18C7-E378-4230-8523-0BC168BA6785}" destId="{830F4E79-7634-43C8-BE51-EA440AF03941}" srcOrd="2" destOrd="0" parTransId="{BDF26EDF-3495-493A-B385-8EA7878209C4}" sibTransId="{F43B867A-DE0D-41C2-90E6-5AE2BD47A922}"/>
    <dgm:cxn modelId="{CC6177FC-1227-47EF-A552-88EB346ACD28}" type="presOf" srcId="{EC015581-7AF6-4D7D-95A1-E6CDDC3255CE}" destId="{2801AC8D-F146-4DC1-B6E1-B0F9CB03C064}" srcOrd="0" destOrd="0" presId="urn:microsoft.com/office/officeart/2005/8/layout/cycle4"/>
    <dgm:cxn modelId="{BBFBF8C9-82A7-4CC5-AEBA-D946C8F3C22B}" srcId="{830F4E79-7634-43C8-BE51-EA440AF03941}" destId="{BC8D9808-CDE9-417E-8D79-9214366F9DB6}" srcOrd="0" destOrd="0" parTransId="{428B9829-9E21-46E1-8C59-9F6F7D3DBBEF}" sibTransId="{97C3E2F5-6DB3-46ED-AE5B-F61484175C2A}"/>
    <dgm:cxn modelId="{013A2AC0-BDA5-46DD-8C40-C2124A23925A}" type="presOf" srcId="{830F4E79-7634-43C8-BE51-EA440AF03941}" destId="{A39131AE-1A19-4580-9A61-32C0897EDA20}" srcOrd="0" destOrd="0" presId="urn:microsoft.com/office/officeart/2005/8/layout/cycle4"/>
    <dgm:cxn modelId="{8EF05B0B-68C0-404E-8573-D87F0C3238F6}" type="presOf" srcId="{3313210F-4090-4C28-9727-A01E011A0110}" destId="{FCD4D026-EA26-46BF-B824-EE22FDB955C3}" srcOrd="0" destOrd="0" presId="urn:microsoft.com/office/officeart/2005/8/layout/cycle4"/>
    <dgm:cxn modelId="{9BD46722-3064-46BB-9983-50FD44A0180B}" type="presOf" srcId="{6B2AB3EF-C751-4519-B3F3-0B0B3D178D7A}" destId="{F6AB93CC-B742-4CAA-BF64-774D0347A9C6}" srcOrd="0" destOrd="0" presId="urn:microsoft.com/office/officeart/2005/8/layout/cycle4"/>
    <dgm:cxn modelId="{812DABBA-9006-4E57-A9FB-CBB5FB743F4A}" srcId="{FC0A18C7-E378-4230-8523-0BC168BA6785}" destId="{EC015581-7AF6-4D7D-95A1-E6CDDC3255CE}" srcOrd="1" destOrd="0" parTransId="{2B2F9A44-63A0-4858-B3F1-8D999C96E1BA}" sibTransId="{8CD098CD-DF83-4E11-8C31-E68D8E481045}"/>
    <dgm:cxn modelId="{2D58C7B4-9D26-4B4F-BDC7-23B3D594D42A}" type="presOf" srcId="{4E3BB483-2A64-4DF5-A87F-C882181669F4}" destId="{B2751ECA-487C-43EA-B3B1-206C967D8636}" srcOrd="1" destOrd="2" presId="urn:microsoft.com/office/officeart/2005/8/layout/cycle4"/>
    <dgm:cxn modelId="{DDD415A8-DA81-4E7E-86E9-917A49B183A6}" type="presOf" srcId="{FC0A18C7-E378-4230-8523-0BC168BA6785}" destId="{43DD3E33-9323-40A9-8297-DE369417CD46}" srcOrd="0" destOrd="0" presId="urn:microsoft.com/office/officeart/2005/8/layout/cycle4"/>
    <dgm:cxn modelId="{C323AE66-46FA-4F0C-8D95-74E5499F831E}" type="presOf" srcId="{636E329D-0A42-4121-BEBE-8FE40DAC351B}" destId="{07171757-7031-4407-AD21-E930E2888ABD}" srcOrd="0" destOrd="1" presId="urn:microsoft.com/office/officeart/2005/8/layout/cycle4"/>
    <dgm:cxn modelId="{E0407AD8-598C-4969-B605-70041A30B043}" srcId="{E6221AA5-10EF-4C90-B8B0-AE3E71F2566E}" destId="{09C477B7-66E2-490F-A6ED-2BC92A150F0C}" srcOrd="1" destOrd="0" parTransId="{CB34804F-3C61-4200-B32F-EC673730F8E6}" sibTransId="{241FD1C6-9DD0-472B-888B-CD781075B8BF}"/>
    <dgm:cxn modelId="{DA642A85-AAFF-405C-AD43-A957E42F3B3D}" type="presOf" srcId="{09C477B7-66E2-490F-A6ED-2BC92A150F0C}" destId="{B2751ECA-487C-43EA-B3B1-206C967D8636}" srcOrd="1" destOrd="1" presId="urn:microsoft.com/office/officeart/2005/8/layout/cycle4"/>
    <dgm:cxn modelId="{83A0BD63-F717-4F67-8194-7FDBC8DD4722}" srcId="{7E403BBE-84F8-4126-895D-D9B018E12C4B}" destId="{6B2AB3EF-C751-4519-B3F3-0B0B3D178D7A}" srcOrd="0" destOrd="0" parTransId="{566B4338-4830-408D-BB07-BB9B94345987}" sibTransId="{98BF063B-DEB0-40C6-851E-D7128BC060D0}"/>
    <dgm:cxn modelId="{9FABE15B-AE9D-4F17-8DFF-E7B6E5A273EF}" type="presOf" srcId="{636E329D-0A42-4121-BEBE-8FE40DAC351B}" destId="{6C15C7CE-F7BC-4F1F-BEF9-7D3722D17AF3}" srcOrd="1" destOrd="1" presId="urn:microsoft.com/office/officeart/2005/8/layout/cycle4"/>
    <dgm:cxn modelId="{71ACAEC6-5B9B-493E-91C9-C01505E41E0F}" type="presOf" srcId="{BC8D9808-CDE9-417E-8D79-9214366F9DB6}" destId="{07171757-7031-4407-AD21-E930E2888ABD}" srcOrd="0" destOrd="0" presId="urn:microsoft.com/office/officeart/2005/8/layout/cycle4"/>
    <dgm:cxn modelId="{E9036550-0CFC-42F9-B82B-0546E87E70B9}" type="presOf" srcId="{6B2AB3EF-C751-4519-B3F3-0B0B3D178D7A}" destId="{3CE09591-6042-479D-8E0F-154EC22BE183}" srcOrd="1" destOrd="0" presId="urn:microsoft.com/office/officeart/2005/8/layout/cycle4"/>
    <dgm:cxn modelId="{FDAFECC5-E50A-42CD-A985-5476B5D9E6DC}" type="presOf" srcId="{3313210F-4090-4C28-9727-A01E011A0110}" destId="{67FD082D-A598-428B-9B62-E4B01E09F4D1}" srcOrd="1" destOrd="0" presId="urn:microsoft.com/office/officeart/2005/8/layout/cycle4"/>
    <dgm:cxn modelId="{289EA56F-4414-4702-AD51-6EA0D9A61D11}" type="presOf" srcId="{E0224A6D-D8F2-41B3-8574-558FEA4BFCAF}" destId="{07171757-7031-4407-AD21-E930E2888ABD}" srcOrd="0" destOrd="2" presId="urn:microsoft.com/office/officeart/2005/8/layout/cycle4"/>
    <dgm:cxn modelId="{1D9834E8-54C4-4464-915E-A6D5C3BB91EF}" srcId="{EC015581-7AF6-4D7D-95A1-E6CDDC3255CE}" destId="{3313210F-4090-4C28-9727-A01E011A0110}" srcOrd="0" destOrd="0" parTransId="{D180B000-810B-4C81-A5A8-483BE9B98894}" sibTransId="{2734AEB1-6CB5-498C-8AD4-2A9083F109D9}"/>
    <dgm:cxn modelId="{309D8835-57F3-4E82-B069-D20C95753C49}" type="presOf" srcId="{09C477B7-66E2-490F-A6ED-2BC92A150F0C}" destId="{0E17BCA8-CBB3-44BF-94DD-4DFC7BFEEB4B}" srcOrd="0" destOrd="1" presId="urn:microsoft.com/office/officeart/2005/8/layout/cycle4"/>
    <dgm:cxn modelId="{DAF27F35-B034-49C8-84A4-4D0BB6030DBB}" srcId="{7E403BBE-84F8-4126-895D-D9B018E12C4B}" destId="{6C49137A-E437-447A-A1BA-84523CAF9CF8}" srcOrd="1" destOrd="0" parTransId="{337693C9-7336-4577-BE9E-A642E0C17CE0}" sibTransId="{E0BB92EB-1125-4188-A671-B76C115F7FF9}"/>
    <dgm:cxn modelId="{4B9E7860-B76A-4709-8AFA-3A9FC9FB0140}" type="presOf" srcId="{4E3BB483-2A64-4DF5-A87F-C882181669F4}" destId="{0E17BCA8-CBB3-44BF-94DD-4DFC7BFEEB4B}" srcOrd="0" destOrd="2" presId="urn:microsoft.com/office/officeart/2005/8/layout/cycle4"/>
    <dgm:cxn modelId="{0CD70B66-0487-4FF1-88A9-A6898DA24667}" type="presOf" srcId="{52C75014-F4FE-4792-9C9E-0E877F2BC939}" destId="{B2751ECA-487C-43EA-B3B1-206C967D8636}" srcOrd="1" destOrd="0" presId="urn:microsoft.com/office/officeart/2005/8/layout/cycle4"/>
    <dgm:cxn modelId="{2A4C122A-1433-4057-BB2D-266EC8710D29}" type="presParOf" srcId="{43DD3E33-9323-40A9-8297-DE369417CD46}" destId="{FA0DE37E-B61B-4B9D-B79A-50B1DA227BFB}" srcOrd="0" destOrd="0" presId="urn:microsoft.com/office/officeart/2005/8/layout/cycle4"/>
    <dgm:cxn modelId="{E41A26D2-203B-4238-9E9B-25B324494258}" type="presParOf" srcId="{FA0DE37E-B61B-4B9D-B79A-50B1DA227BFB}" destId="{50D57FC7-C418-4099-85F0-08CAC401EC92}" srcOrd="0" destOrd="0" presId="urn:microsoft.com/office/officeart/2005/8/layout/cycle4"/>
    <dgm:cxn modelId="{3A894827-AB88-441E-A9ED-B45A56D60342}" type="presParOf" srcId="{50D57FC7-C418-4099-85F0-08CAC401EC92}" destId="{0E17BCA8-CBB3-44BF-94DD-4DFC7BFEEB4B}" srcOrd="0" destOrd="0" presId="urn:microsoft.com/office/officeart/2005/8/layout/cycle4"/>
    <dgm:cxn modelId="{967ADD31-77BA-45A8-95AD-6C41B42A836B}" type="presParOf" srcId="{50D57FC7-C418-4099-85F0-08CAC401EC92}" destId="{B2751ECA-487C-43EA-B3B1-206C967D8636}" srcOrd="1" destOrd="0" presId="urn:microsoft.com/office/officeart/2005/8/layout/cycle4"/>
    <dgm:cxn modelId="{3BCD3CC4-9D80-4B9D-9173-DF563BA9C302}" type="presParOf" srcId="{FA0DE37E-B61B-4B9D-B79A-50B1DA227BFB}" destId="{A914AE10-9027-4CCA-80CE-ADF9C83D7671}" srcOrd="1" destOrd="0" presId="urn:microsoft.com/office/officeart/2005/8/layout/cycle4"/>
    <dgm:cxn modelId="{AEDD3817-1590-4024-A838-BCB46978FA5B}" type="presParOf" srcId="{A914AE10-9027-4CCA-80CE-ADF9C83D7671}" destId="{FCD4D026-EA26-46BF-B824-EE22FDB955C3}" srcOrd="0" destOrd="0" presId="urn:microsoft.com/office/officeart/2005/8/layout/cycle4"/>
    <dgm:cxn modelId="{5F3758F7-5C8E-491F-BB46-8ECE58F6EE54}" type="presParOf" srcId="{A914AE10-9027-4CCA-80CE-ADF9C83D7671}" destId="{67FD082D-A598-428B-9B62-E4B01E09F4D1}" srcOrd="1" destOrd="0" presId="urn:microsoft.com/office/officeart/2005/8/layout/cycle4"/>
    <dgm:cxn modelId="{7DC2A748-FD72-47E3-9544-2D18339FB3EC}" type="presParOf" srcId="{FA0DE37E-B61B-4B9D-B79A-50B1DA227BFB}" destId="{C19B7E42-6F4F-4893-A667-79662E91B11D}" srcOrd="2" destOrd="0" presId="urn:microsoft.com/office/officeart/2005/8/layout/cycle4"/>
    <dgm:cxn modelId="{AF116F5A-84D8-4549-8DC0-AF9DB6876DF2}" type="presParOf" srcId="{C19B7E42-6F4F-4893-A667-79662E91B11D}" destId="{07171757-7031-4407-AD21-E930E2888ABD}" srcOrd="0" destOrd="0" presId="urn:microsoft.com/office/officeart/2005/8/layout/cycle4"/>
    <dgm:cxn modelId="{2853BEA6-C16C-4BC2-BA3A-9A3025F7A0DC}" type="presParOf" srcId="{C19B7E42-6F4F-4893-A667-79662E91B11D}" destId="{6C15C7CE-F7BC-4F1F-BEF9-7D3722D17AF3}" srcOrd="1" destOrd="0" presId="urn:microsoft.com/office/officeart/2005/8/layout/cycle4"/>
    <dgm:cxn modelId="{BE2E2332-8091-4C11-A05A-67AA8EA239AF}" type="presParOf" srcId="{FA0DE37E-B61B-4B9D-B79A-50B1DA227BFB}" destId="{886EC310-3303-4C66-A5E1-F03DA7225FC5}" srcOrd="3" destOrd="0" presId="urn:microsoft.com/office/officeart/2005/8/layout/cycle4"/>
    <dgm:cxn modelId="{AB0D7215-8FCC-48ED-A745-C30F3EE37E89}" type="presParOf" srcId="{886EC310-3303-4C66-A5E1-F03DA7225FC5}" destId="{F6AB93CC-B742-4CAA-BF64-774D0347A9C6}" srcOrd="0" destOrd="0" presId="urn:microsoft.com/office/officeart/2005/8/layout/cycle4"/>
    <dgm:cxn modelId="{F11514CD-4487-489F-A545-46D8B4087479}" type="presParOf" srcId="{886EC310-3303-4C66-A5E1-F03DA7225FC5}" destId="{3CE09591-6042-479D-8E0F-154EC22BE183}" srcOrd="1" destOrd="0" presId="urn:microsoft.com/office/officeart/2005/8/layout/cycle4"/>
    <dgm:cxn modelId="{84E1B062-BC60-44F3-B389-6C3D3F093AFE}" type="presParOf" srcId="{FA0DE37E-B61B-4B9D-B79A-50B1DA227BFB}" destId="{9061B960-1EA5-4429-9695-58DC61B7F7D9}" srcOrd="4" destOrd="0" presId="urn:microsoft.com/office/officeart/2005/8/layout/cycle4"/>
    <dgm:cxn modelId="{7193AC25-27F4-46BB-BD84-CA207A65DEAB}" type="presParOf" srcId="{43DD3E33-9323-40A9-8297-DE369417CD46}" destId="{D2BB4AFF-DD07-481F-8F38-D1A3991EB46B}" srcOrd="1" destOrd="0" presId="urn:microsoft.com/office/officeart/2005/8/layout/cycle4"/>
    <dgm:cxn modelId="{51B5F7B2-63F0-448E-949E-D7898A251437}" type="presParOf" srcId="{D2BB4AFF-DD07-481F-8F38-D1A3991EB46B}" destId="{1042BEB2-729F-49F1-A134-64B524CD1826}" srcOrd="0" destOrd="0" presId="urn:microsoft.com/office/officeart/2005/8/layout/cycle4"/>
    <dgm:cxn modelId="{AADB629C-57A9-4386-BDD0-C66334132F73}" type="presParOf" srcId="{D2BB4AFF-DD07-481F-8F38-D1A3991EB46B}" destId="{2801AC8D-F146-4DC1-B6E1-B0F9CB03C064}" srcOrd="1" destOrd="0" presId="urn:microsoft.com/office/officeart/2005/8/layout/cycle4"/>
    <dgm:cxn modelId="{A2B44E4B-B9F8-41D4-8C01-4319D5A5AE19}" type="presParOf" srcId="{D2BB4AFF-DD07-481F-8F38-D1A3991EB46B}" destId="{A39131AE-1A19-4580-9A61-32C0897EDA20}" srcOrd="2" destOrd="0" presId="urn:microsoft.com/office/officeart/2005/8/layout/cycle4"/>
    <dgm:cxn modelId="{C49DA493-5199-46C6-83C2-DDFB0D77FF05}" type="presParOf" srcId="{D2BB4AFF-DD07-481F-8F38-D1A3991EB46B}" destId="{2229A9C5-ABF3-43BE-B50F-C0EDC511E14A}" srcOrd="3" destOrd="0" presId="urn:microsoft.com/office/officeart/2005/8/layout/cycle4"/>
    <dgm:cxn modelId="{011215D6-D800-4C63-9801-E8D1AF04A554}" type="presParOf" srcId="{D2BB4AFF-DD07-481F-8F38-D1A3991EB46B}" destId="{FAEFA9CB-5390-4902-9223-B61CE52A01C8}" srcOrd="4" destOrd="0" presId="urn:microsoft.com/office/officeart/2005/8/layout/cycle4"/>
    <dgm:cxn modelId="{FD73287D-207D-41EF-B1E3-CD42EC07F75D}" type="presParOf" srcId="{43DD3E33-9323-40A9-8297-DE369417CD46}" destId="{ABF9CEC4-1028-4E69-9F03-B6485F5146B4}" srcOrd="2" destOrd="0" presId="urn:microsoft.com/office/officeart/2005/8/layout/cycle4"/>
    <dgm:cxn modelId="{ECBF92D0-7C8F-47DC-AE13-1E72CECCAD18}" type="presParOf" srcId="{43DD3E33-9323-40A9-8297-DE369417CD46}" destId="{CB62AA65-29CA-4BC7-AA7A-0DB762A6ACC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558A91-78E0-4E07-A0AD-406A80AB495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091A16-7212-4655-AE6A-E01A933C400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Низкий уровень владения английским языком педагогического коллектива – ограничение участия в международных проектах</a:t>
          </a:r>
          <a:endParaRPr lang="ru-RU" b="1" dirty="0">
            <a:solidFill>
              <a:schemeClr val="bg1"/>
            </a:solidFill>
          </a:endParaRPr>
        </a:p>
      </dgm:t>
    </dgm:pt>
    <dgm:pt modelId="{A2C9F7A0-022C-46D6-8C69-39892EFD024E}" type="parTrans" cxnId="{AF77BB9C-1E91-4D42-B246-D065519065A3}">
      <dgm:prSet/>
      <dgm:spPr/>
      <dgm:t>
        <a:bodyPr/>
        <a:lstStyle/>
        <a:p>
          <a:endParaRPr lang="ru-RU"/>
        </a:p>
      </dgm:t>
    </dgm:pt>
    <dgm:pt modelId="{E139D703-F468-41D8-B524-513FF28EC864}" type="sibTrans" cxnId="{AF77BB9C-1E91-4D42-B246-D065519065A3}">
      <dgm:prSet/>
      <dgm:spPr/>
      <dgm:t>
        <a:bodyPr/>
        <a:lstStyle/>
        <a:p>
          <a:endParaRPr lang="ru-RU"/>
        </a:p>
      </dgm:t>
    </dgm:pt>
    <dgm:pt modelId="{22749C71-870D-4C93-8434-4F5A15D0A1D0}">
      <dgm:prSet phldrT="[Текст]"/>
      <dgm:spPr/>
      <dgm:t>
        <a:bodyPr/>
        <a:lstStyle/>
        <a:p>
          <a:r>
            <a:rPr lang="ru-RU" dirty="0" smtClean="0"/>
            <a:t>Интенсивные курсы английского языка по современным методикам</a:t>
          </a:r>
          <a:endParaRPr lang="ru-RU" dirty="0"/>
        </a:p>
      </dgm:t>
    </dgm:pt>
    <dgm:pt modelId="{8997486A-5069-4303-BFC0-990F75210A08}" type="parTrans" cxnId="{3776F934-993F-4D3B-90B8-A2AC387CF55C}">
      <dgm:prSet/>
      <dgm:spPr/>
      <dgm:t>
        <a:bodyPr/>
        <a:lstStyle/>
        <a:p>
          <a:endParaRPr lang="ru-RU"/>
        </a:p>
      </dgm:t>
    </dgm:pt>
    <dgm:pt modelId="{5F496EEA-040C-4E45-80AB-24A432CABFB8}" type="sibTrans" cxnId="{3776F934-993F-4D3B-90B8-A2AC387CF55C}">
      <dgm:prSet/>
      <dgm:spPr/>
      <dgm:t>
        <a:bodyPr/>
        <a:lstStyle/>
        <a:p>
          <a:endParaRPr lang="ru-RU"/>
        </a:p>
      </dgm:t>
    </dgm:pt>
    <dgm:pt modelId="{FD054C11-9A77-4213-BF36-4E4E5BC2213F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Недостаточное количество сертифицированных экспертов </a:t>
          </a:r>
          <a:r>
            <a:rPr lang="en-US" b="1" dirty="0" smtClean="0">
              <a:solidFill>
                <a:schemeClr val="bg1"/>
              </a:solidFill>
            </a:rPr>
            <a:t>WSR</a:t>
          </a:r>
          <a:endParaRPr lang="ru-RU" b="1" dirty="0">
            <a:solidFill>
              <a:schemeClr val="bg1"/>
            </a:solidFill>
          </a:endParaRPr>
        </a:p>
      </dgm:t>
    </dgm:pt>
    <dgm:pt modelId="{FC44ABEE-02CD-4804-9F48-92F042E44FDA}" type="parTrans" cxnId="{FC744470-D896-4105-A30D-C76ABB5964E9}">
      <dgm:prSet/>
      <dgm:spPr/>
      <dgm:t>
        <a:bodyPr/>
        <a:lstStyle/>
        <a:p>
          <a:endParaRPr lang="ru-RU"/>
        </a:p>
      </dgm:t>
    </dgm:pt>
    <dgm:pt modelId="{2AA47870-ADE7-4E02-986E-679496955231}" type="sibTrans" cxnId="{FC744470-D896-4105-A30D-C76ABB5964E9}">
      <dgm:prSet/>
      <dgm:spPr/>
      <dgm:t>
        <a:bodyPr/>
        <a:lstStyle/>
        <a:p>
          <a:endParaRPr lang="ru-RU"/>
        </a:p>
      </dgm:t>
    </dgm:pt>
    <dgm:pt modelId="{1A6FC3F6-D1DE-4559-BA48-EB09CB63A2E9}">
      <dgm:prSet phldrT="[Текст]"/>
      <dgm:spPr/>
      <dgm:t>
        <a:bodyPr/>
        <a:lstStyle/>
        <a:p>
          <a:r>
            <a:rPr lang="ru-RU" dirty="0" smtClean="0"/>
            <a:t>Подготовка экспертов на курсах </a:t>
          </a:r>
          <a:r>
            <a:rPr lang="en-US" dirty="0" smtClean="0"/>
            <a:t>WSR</a:t>
          </a:r>
          <a:endParaRPr lang="ru-RU" dirty="0"/>
        </a:p>
      </dgm:t>
    </dgm:pt>
    <dgm:pt modelId="{5EA5E500-796C-4F02-B784-77F9F9B9010D}" type="parTrans" cxnId="{E0A8DB46-E18A-4611-8687-49E2EFBBF2B7}">
      <dgm:prSet/>
      <dgm:spPr/>
      <dgm:t>
        <a:bodyPr/>
        <a:lstStyle/>
        <a:p>
          <a:endParaRPr lang="ru-RU"/>
        </a:p>
      </dgm:t>
    </dgm:pt>
    <dgm:pt modelId="{6C249CD8-438B-479C-850D-8F4017065D5A}" type="sibTrans" cxnId="{E0A8DB46-E18A-4611-8687-49E2EFBBF2B7}">
      <dgm:prSet/>
      <dgm:spPr/>
      <dgm:t>
        <a:bodyPr/>
        <a:lstStyle/>
        <a:p>
          <a:endParaRPr lang="ru-RU"/>
        </a:p>
      </dgm:t>
    </dgm:pt>
    <dgm:pt modelId="{276E8E2D-44D8-4F84-8F5E-922B6B552DDB}">
      <dgm:prSet phldrT="[Текст]"/>
      <dgm:spPr/>
      <dgm:t>
        <a:bodyPr/>
        <a:lstStyle/>
        <a:p>
          <a:r>
            <a:rPr lang="ru-RU" dirty="0" smtClean="0"/>
            <a:t>Организация учебных полигонов , трансформация образовательных пространств (актовый зал)</a:t>
          </a:r>
          <a:endParaRPr lang="ru-RU" dirty="0"/>
        </a:p>
      </dgm:t>
    </dgm:pt>
    <dgm:pt modelId="{CDA4B3A0-FB00-4459-B74A-C2CC5C8C3DBA}" type="parTrans" cxnId="{0955DF63-C005-4E33-A360-FD158F16CE3D}">
      <dgm:prSet/>
      <dgm:spPr/>
      <dgm:t>
        <a:bodyPr/>
        <a:lstStyle/>
        <a:p>
          <a:endParaRPr lang="ru-RU"/>
        </a:p>
      </dgm:t>
    </dgm:pt>
    <dgm:pt modelId="{40DE0D31-CBE7-4C36-8F8C-4B5D640DBFDF}" type="sibTrans" cxnId="{0955DF63-C005-4E33-A360-FD158F16CE3D}">
      <dgm:prSet/>
      <dgm:spPr/>
      <dgm:t>
        <a:bodyPr/>
        <a:lstStyle/>
        <a:p>
          <a:endParaRPr lang="ru-RU"/>
        </a:p>
      </dgm:t>
    </dgm:pt>
    <dgm:pt modelId="{2D546A2E-259C-486E-97CC-A420A94B2EB8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Недостаточное количество рабочих мест для отработки компетенций </a:t>
          </a:r>
          <a:r>
            <a:rPr lang="en-US" b="1" dirty="0" smtClean="0">
              <a:solidFill>
                <a:schemeClr val="bg1"/>
              </a:solidFill>
            </a:rPr>
            <a:t>WSR</a:t>
          </a:r>
          <a:endParaRPr lang="ru-RU" b="1" dirty="0">
            <a:solidFill>
              <a:schemeClr val="bg1"/>
            </a:solidFill>
          </a:endParaRPr>
        </a:p>
      </dgm:t>
    </dgm:pt>
    <dgm:pt modelId="{B0FF5F9E-266F-4CAD-B154-74F9B0BAA208}" type="parTrans" cxnId="{627CFD8E-DA61-4516-A387-97523D06170D}">
      <dgm:prSet/>
      <dgm:spPr/>
      <dgm:t>
        <a:bodyPr/>
        <a:lstStyle/>
        <a:p>
          <a:endParaRPr lang="ru-RU"/>
        </a:p>
      </dgm:t>
    </dgm:pt>
    <dgm:pt modelId="{FF447969-F1FD-4F7E-A10F-69ADA0359649}" type="sibTrans" cxnId="{627CFD8E-DA61-4516-A387-97523D06170D}">
      <dgm:prSet/>
      <dgm:spPr/>
      <dgm:t>
        <a:bodyPr/>
        <a:lstStyle/>
        <a:p>
          <a:endParaRPr lang="ru-RU"/>
        </a:p>
      </dgm:t>
    </dgm:pt>
    <dgm:pt modelId="{4ABC5F5F-74D7-46BB-B5B0-5767E290A499}">
      <dgm:prSet phldrT="[Текст]"/>
      <dgm:spPr/>
      <dgm:t>
        <a:bodyPr/>
        <a:lstStyle/>
        <a:p>
          <a:r>
            <a:rPr lang="ru-RU" dirty="0" smtClean="0"/>
            <a:t>Расширение базы социальных партнеров, создание базовых кафедр на предприятиях</a:t>
          </a:r>
          <a:endParaRPr lang="ru-RU" dirty="0"/>
        </a:p>
      </dgm:t>
    </dgm:pt>
    <dgm:pt modelId="{5902D4B5-E80C-4F26-BDA0-4A69FE676764}" type="parTrans" cxnId="{F5188B36-1989-4892-98AC-C166B7847C54}">
      <dgm:prSet/>
      <dgm:spPr/>
      <dgm:t>
        <a:bodyPr/>
        <a:lstStyle/>
        <a:p>
          <a:endParaRPr lang="ru-RU"/>
        </a:p>
      </dgm:t>
    </dgm:pt>
    <dgm:pt modelId="{A87A97F6-F43B-474E-A297-0D58517D2621}" type="sibTrans" cxnId="{F5188B36-1989-4892-98AC-C166B7847C54}">
      <dgm:prSet/>
      <dgm:spPr/>
      <dgm:t>
        <a:bodyPr/>
        <a:lstStyle/>
        <a:p>
          <a:endParaRPr lang="ru-RU"/>
        </a:p>
      </dgm:t>
    </dgm:pt>
    <dgm:pt modelId="{E806525E-C8E3-4F37-8B94-7708D5F02F71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Недостаточное количество социальных партнеров, реализующих дуальное обучение</a:t>
          </a:r>
          <a:endParaRPr lang="ru-RU" b="1" dirty="0">
            <a:solidFill>
              <a:schemeClr val="bg1"/>
            </a:solidFill>
          </a:endParaRPr>
        </a:p>
      </dgm:t>
    </dgm:pt>
    <dgm:pt modelId="{0A552E8B-DD05-4DE4-9D8F-6CC9140FD189}" type="parTrans" cxnId="{7E7F9BB4-2C63-4A74-8C37-F5907CC5842A}">
      <dgm:prSet/>
      <dgm:spPr/>
      <dgm:t>
        <a:bodyPr/>
        <a:lstStyle/>
        <a:p>
          <a:endParaRPr lang="ru-RU"/>
        </a:p>
      </dgm:t>
    </dgm:pt>
    <dgm:pt modelId="{23ED84C6-1DE4-44BD-A254-C660642D9045}" type="sibTrans" cxnId="{7E7F9BB4-2C63-4A74-8C37-F5907CC5842A}">
      <dgm:prSet/>
      <dgm:spPr/>
      <dgm:t>
        <a:bodyPr/>
        <a:lstStyle/>
        <a:p>
          <a:endParaRPr lang="ru-RU"/>
        </a:p>
      </dgm:t>
    </dgm:pt>
    <dgm:pt modelId="{62E315B3-DCDB-4441-8F59-7AF7813AAFAF}">
      <dgm:prSet phldrT="[Текст]"/>
      <dgm:spPr/>
      <dgm:t>
        <a:bodyPr/>
        <a:lstStyle/>
        <a:p>
          <a:r>
            <a:rPr lang="ru-RU" dirty="0" smtClean="0"/>
            <a:t>Финансовая мотивация участия в соревнованиях</a:t>
          </a:r>
          <a:endParaRPr lang="ru-RU" dirty="0"/>
        </a:p>
      </dgm:t>
    </dgm:pt>
    <dgm:pt modelId="{730782FD-EEE4-421D-843F-CE69382904CD}" type="parTrans" cxnId="{B3DF6A01-B6D5-4BF9-BE20-B4556D23C87A}">
      <dgm:prSet/>
      <dgm:spPr/>
      <dgm:t>
        <a:bodyPr/>
        <a:lstStyle/>
        <a:p>
          <a:endParaRPr lang="ru-RU"/>
        </a:p>
      </dgm:t>
    </dgm:pt>
    <dgm:pt modelId="{64D3D375-7DDE-4CC7-A983-237A4F04B35C}" type="sibTrans" cxnId="{B3DF6A01-B6D5-4BF9-BE20-B4556D23C87A}">
      <dgm:prSet/>
      <dgm:spPr/>
      <dgm:t>
        <a:bodyPr/>
        <a:lstStyle/>
        <a:p>
          <a:endParaRPr lang="ru-RU"/>
        </a:p>
      </dgm:t>
    </dgm:pt>
    <dgm:pt modelId="{5847AE8A-E0A1-415E-AB62-6E26B0E77CEE}">
      <dgm:prSet phldrT="[Текст]"/>
      <dgm:spPr/>
      <dgm:t>
        <a:bodyPr/>
        <a:lstStyle/>
        <a:p>
          <a:r>
            <a:rPr lang="ru-RU" dirty="0" smtClean="0"/>
            <a:t>Расширение количества кооптированных членов Управляющего совета колледжа </a:t>
          </a:r>
          <a:endParaRPr lang="ru-RU" dirty="0"/>
        </a:p>
      </dgm:t>
    </dgm:pt>
    <dgm:pt modelId="{ACEE7DB2-0166-4407-A54C-020F09EFE7BC}" type="parTrans" cxnId="{D1D7406D-9C51-45A1-B951-E451D9305955}">
      <dgm:prSet/>
      <dgm:spPr/>
      <dgm:t>
        <a:bodyPr/>
        <a:lstStyle/>
        <a:p>
          <a:endParaRPr lang="ru-RU"/>
        </a:p>
      </dgm:t>
    </dgm:pt>
    <dgm:pt modelId="{0E96C04F-C407-413A-BC93-287A9C046026}" type="sibTrans" cxnId="{D1D7406D-9C51-45A1-B951-E451D9305955}">
      <dgm:prSet/>
      <dgm:spPr/>
      <dgm:t>
        <a:bodyPr/>
        <a:lstStyle/>
        <a:p>
          <a:endParaRPr lang="ru-RU"/>
        </a:p>
      </dgm:t>
    </dgm:pt>
    <dgm:pt modelId="{8537DA70-1F77-4E1E-8AC2-4D41C337A4F7}" type="pres">
      <dgm:prSet presAssocID="{D7558A91-78E0-4E07-A0AD-406A80AB49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6A2863-754E-4454-BC5B-5103388F0B16}" type="pres">
      <dgm:prSet presAssocID="{8F091A16-7212-4655-AE6A-E01A933C40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BF1D5-D209-457B-A86D-333EBD31FAB6}" type="pres">
      <dgm:prSet presAssocID="{8F091A16-7212-4655-AE6A-E01A933C400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35055-35C0-4132-8882-5B54FD11C4D1}" type="pres">
      <dgm:prSet presAssocID="{FD054C11-9A77-4213-BF36-4E4E5BC2213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A3D03-0567-4081-BC52-E43DFBA5EAB5}" type="pres">
      <dgm:prSet presAssocID="{FD054C11-9A77-4213-BF36-4E4E5BC2213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2C15C-0F82-49D2-B2B0-DBF421C39CD8}" type="pres">
      <dgm:prSet presAssocID="{2D546A2E-259C-486E-97CC-A420A94B2E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48617-9753-46B9-8743-FE3346453799}" type="pres">
      <dgm:prSet presAssocID="{2D546A2E-259C-486E-97CC-A420A94B2EB8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E449E-9A7B-4727-950D-BD6BBCBD47E8}" type="pres">
      <dgm:prSet presAssocID="{E806525E-C8E3-4F37-8B94-7708D5F02F7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0F114-73DA-4DB1-8D29-1CC65FB512BB}" type="pres">
      <dgm:prSet presAssocID="{E806525E-C8E3-4F37-8B94-7708D5F02F71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E63A9-4F75-4BDB-8B40-6C401B211D01}" type="presOf" srcId="{E806525E-C8E3-4F37-8B94-7708D5F02F71}" destId="{F8AE449E-9A7B-4727-950D-BD6BBCBD47E8}" srcOrd="0" destOrd="0" presId="urn:microsoft.com/office/officeart/2005/8/layout/vList2"/>
    <dgm:cxn modelId="{5D2B85C6-05C2-42EC-BEAE-161A48269985}" type="presOf" srcId="{276E8E2D-44D8-4F84-8F5E-922B6B552DDB}" destId="{33748617-9753-46B9-8743-FE3346453799}" srcOrd="0" destOrd="0" presId="urn:microsoft.com/office/officeart/2005/8/layout/vList2"/>
    <dgm:cxn modelId="{B801400C-0950-48A4-A8C3-809EF24CA334}" type="presOf" srcId="{62E315B3-DCDB-4441-8F59-7AF7813AAFAF}" destId="{4D3A3D03-0567-4081-BC52-E43DFBA5EAB5}" srcOrd="0" destOrd="1" presId="urn:microsoft.com/office/officeart/2005/8/layout/vList2"/>
    <dgm:cxn modelId="{0955DF63-C005-4E33-A360-FD158F16CE3D}" srcId="{2D546A2E-259C-486E-97CC-A420A94B2EB8}" destId="{276E8E2D-44D8-4F84-8F5E-922B6B552DDB}" srcOrd="0" destOrd="0" parTransId="{CDA4B3A0-FB00-4459-B74A-C2CC5C8C3DBA}" sibTransId="{40DE0D31-CBE7-4C36-8F8C-4B5D640DBFDF}"/>
    <dgm:cxn modelId="{3985D9C4-02E6-4005-9134-1E00169CB6D1}" type="presOf" srcId="{2D546A2E-259C-486E-97CC-A420A94B2EB8}" destId="{1CA2C15C-0F82-49D2-B2B0-DBF421C39CD8}" srcOrd="0" destOrd="0" presId="urn:microsoft.com/office/officeart/2005/8/layout/vList2"/>
    <dgm:cxn modelId="{83D6378D-7B68-47DA-9919-E7F86F8A7FB4}" type="presOf" srcId="{D7558A91-78E0-4E07-A0AD-406A80AB4959}" destId="{8537DA70-1F77-4E1E-8AC2-4D41C337A4F7}" srcOrd="0" destOrd="0" presId="urn:microsoft.com/office/officeart/2005/8/layout/vList2"/>
    <dgm:cxn modelId="{ECCBF8D0-C0E2-4B48-A409-336E7195F37B}" type="presOf" srcId="{22749C71-870D-4C93-8434-4F5A15D0A1D0}" destId="{EA6BF1D5-D209-457B-A86D-333EBD31FAB6}" srcOrd="0" destOrd="0" presId="urn:microsoft.com/office/officeart/2005/8/layout/vList2"/>
    <dgm:cxn modelId="{7E7F9BB4-2C63-4A74-8C37-F5907CC5842A}" srcId="{D7558A91-78E0-4E07-A0AD-406A80AB4959}" destId="{E806525E-C8E3-4F37-8B94-7708D5F02F71}" srcOrd="3" destOrd="0" parTransId="{0A552E8B-DD05-4DE4-9D8F-6CC9140FD189}" sibTransId="{23ED84C6-1DE4-44BD-A254-C660642D9045}"/>
    <dgm:cxn modelId="{FC744470-D896-4105-A30D-C76ABB5964E9}" srcId="{D7558A91-78E0-4E07-A0AD-406A80AB4959}" destId="{FD054C11-9A77-4213-BF36-4E4E5BC2213F}" srcOrd="1" destOrd="0" parTransId="{FC44ABEE-02CD-4804-9F48-92F042E44FDA}" sibTransId="{2AA47870-ADE7-4E02-986E-679496955231}"/>
    <dgm:cxn modelId="{622B4375-2E67-405A-81B3-67051AF4312B}" type="presOf" srcId="{FD054C11-9A77-4213-BF36-4E4E5BC2213F}" destId="{5B335055-35C0-4132-8882-5B54FD11C4D1}" srcOrd="0" destOrd="0" presId="urn:microsoft.com/office/officeart/2005/8/layout/vList2"/>
    <dgm:cxn modelId="{3776F934-993F-4D3B-90B8-A2AC387CF55C}" srcId="{8F091A16-7212-4655-AE6A-E01A933C400C}" destId="{22749C71-870D-4C93-8434-4F5A15D0A1D0}" srcOrd="0" destOrd="0" parTransId="{8997486A-5069-4303-BFC0-990F75210A08}" sibTransId="{5F496EEA-040C-4E45-80AB-24A432CABFB8}"/>
    <dgm:cxn modelId="{72987700-4166-4A60-86FD-8793C1A8A495}" type="presOf" srcId="{8F091A16-7212-4655-AE6A-E01A933C400C}" destId="{316A2863-754E-4454-BC5B-5103388F0B16}" srcOrd="0" destOrd="0" presId="urn:microsoft.com/office/officeart/2005/8/layout/vList2"/>
    <dgm:cxn modelId="{E0A8DB46-E18A-4611-8687-49E2EFBBF2B7}" srcId="{FD054C11-9A77-4213-BF36-4E4E5BC2213F}" destId="{1A6FC3F6-D1DE-4559-BA48-EB09CB63A2E9}" srcOrd="0" destOrd="0" parTransId="{5EA5E500-796C-4F02-B784-77F9F9B9010D}" sibTransId="{6C249CD8-438B-479C-850D-8F4017065D5A}"/>
    <dgm:cxn modelId="{5B24D01D-73F7-493C-9FF6-FBB986599EF5}" type="presOf" srcId="{1A6FC3F6-D1DE-4559-BA48-EB09CB63A2E9}" destId="{4D3A3D03-0567-4081-BC52-E43DFBA5EAB5}" srcOrd="0" destOrd="0" presId="urn:microsoft.com/office/officeart/2005/8/layout/vList2"/>
    <dgm:cxn modelId="{AF77BB9C-1E91-4D42-B246-D065519065A3}" srcId="{D7558A91-78E0-4E07-A0AD-406A80AB4959}" destId="{8F091A16-7212-4655-AE6A-E01A933C400C}" srcOrd="0" destOrd="0" parTransId="{A2C9F7A0-022C-46D6-8C69-39892EFD024E}" sibTransId="{E139D703-F468-41D8-B524-513FF28EC864}"/>
    <dgm:cxn modelId="{F5188B36-1989-4892-98AC-C166B7847C54}" srcId="{E806525E-C8E3-4F37-8B94-7708D5F02F71}" destId="{4ABC5F5F-74D7-46BB-B5B0-5767E290A499}" srcOrd="0" destOrd="0" parTransId="{5902D4B5-E80C-4F26-BDA0-4A69FE676764}" sibTransId="{A87A97F6-F43B-474E-A297-0D58517D2621}"/>
    <dgm:cxn modelId="{F11746EB-BA57-4EC3-B0DD-26E8127F0D96}" type="presOf" srcId="{4ABC5F5F-74D7-46BB-B5B0-5767E290A499}" destId="{20D0F114-73DA-4DB1-8D29-1CC65FB512BB}" srcOrd="0" destOrd="0" presId="urn:microsoft.com/office/officeart/2005/8/layout/vList2"/>
    <dgm:cxn modelId="{6E4D4E94-04A8-484F-A786-366AF003F642}" type="presOf" srcId="{5847AE8A-E0A1-415E-AB62-6E26B0E77CEE}" destId="{20D0F114-73DA-4DB1-8D29-1CC65FB512BB}" srcOrd="0" destOrd="1" presId="urn:microsoft.com/office/officeart/2005/8/layout/vList2"/>
    <dgm:cxn modelId="{B3DF6A01-B6D5-4BF9-BE20-B4556D23C87A}" srcId="{FD054C11-9A77-4213-BF36-4E4E5BC2213F}" destId="{62E315B3-DCDB-4441-8F59-7AF7813AAFAF}" srcOrd="1" destOrd="0" parTransId="{730782FD-EEE4-421D-843F-CE69382904CD}" sibTransId="{64D3D375-7DDE-4CC7-A983-237A4F04B35C}"/>
    <dgm:cxn modelId="{D1D7406D-9C51-45A1-B951-E451D9305955}" srcId="{E806525E-C8E3-4F37-8B94-7708D5F02F71}" destId="{5847AE8A-E0A1-415E-AB62-6E26B0E77CEE}" srcOrd="1" destOrd="0" parTransId="{ACEE7DB2-0166-4407-A54C-020F09EFE7BC}" sibTransId="{0E96C04F-C407-413A-BC93-287A9C046026}"/>
    <dgm:cxn modelId="{627CFD8E-DA61-4516-A387-97523D06170D}" srcId="{D7558A91-78E0-4E07-A0AD-406A80AB4959}" destId="{2D546A2E-259C-486E-97CC-A420A94B2EB8}" srcOrd="2" destOrd="0" parTransId="{B0FF5F9E-266F-4CAD-B154-74F9B0BAA208}" sibTransId="{FF447969-F1FD-4F7E-A10F-69ADA0359649}"/>
    <dgm:cxn modelId="{18E7F6F1-5EB5-49E0-9850-E00FDFBD5E49}" type="presParOf" srcId="{8537DA70-1F77-4E1E-8AC2-4D41C337A4F7}" destId="{316A2863-754E-4454-BC5B-5103388F0B16}" srcOrd="0" destOrd="0" presId="urn:microsoft.com/office/officeart/2005/8/layout/vList2"/>
    <dgm:cxn modelId="{9DFF4C8C-6F0B-4EDB-B1AA-E1EA884A0A21}" type="presParOf" srcId="{8537DA70-1F77-4E1E-8AC2-4D41C337A4F7}" destId="{EA6BF1D5-D209-457B-A86D-333EBD31FAB6}" srcOrd="1" destOrd="0" presId="urn:microsoft.com/office/officeart/2005/8/layout/vList2"/>
    <dgm:cxn modelId="{21D57C48-02CD-4BC5-9098-9901E98E9B1B}" type="presParOf" srcId="{8537DA70-1F77-4E1E-8AC2-4D41C337A4F7}" destId="{5B335055-35C0-4132-8882-5B54FD11C4D1}" srcOrd="2" destOrd="0" presId="urn:microsoft.com/office/officeart/2005/8/layout/vList2"/>
    <dgm:cxn modelId="{D3CE6B4C-1AFD-480E-B514-7055DECD6B60}" type="presParOf" srcId="{8537DA70-1F77-4E1E-8AC2-4D41C337A4F7}" destId="{4D3A3D03-0567-4081-BC52-E43DFBA5EAB5}" srcOrd="3" destOrd="0" presId="urn:microsoft.com/office/officeart/2005/8/layout/vList2"/>
    <dgm:cxn modelId="{4F73DB01-F6D3-4C39-B1DD-D419F53E7474}" type="presParOf" srcId="{8537DA70-1F77-4E1E-8AC2-4D41C337A4F7}" destId="{1CA2C15C-0F82-49D2-B2B0-DBF421C39CD8}" srcOrd="4" destOrd="0" presId="urn:microsoft.com/office/officeart/2005/8/layout/vList2"/>
    <dgm:cxn modelId="{3E9887C0-F80D-4B3F-B13E-597BFA0FCE19}" type="presParOf" srcId="{8537DA70-1F77-4E1E-8AC2-4D41C337A4F7}" destId="{33748617-9753-46B9-8743-FE3346453799}" srcOrd="5" destOrd="0" presId="urn:microsoft.com/office/officeart/2005/8/layout/vList2"/>
    <dgm:cxn modelId="{5B84B641-3510-4231-923D-C6D58F008D17}" type="presParOf" srcId="{8537DA70-1F77-4E1E-8AC2-4D41C337A4F7}" destId="{F8AE449E-9A7B-4727-950D-BD6BBCBD47E8}" srcOrd="6" destOrd="0" presId="urn:microsoft.com/office/officeart/2005/8/layout/vList2"/>
    <dgm:cxn modelId="{1DBFDDB5-06E2-40F8-BEFF-E2045E9DBEC7}" type="presParOf" srcId="{8537DA70-1F77-4E1E-8AC2-4D41C337A4F7}" destId="{20D0F114-73DA-4DB1-8D29-1CC65FB512B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r">
              <a:defRPr sz="1300"/>
            </a:lvl1pPr>
          </a:lstStyle>
          <a:p>
            <a:fld id="{16148423-F6CD-425D-902F-122D9A1D66D4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4" rIns="99066" bIns="495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6" tIns="49534" rIns="99066" bIns="495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r">
              <a:defRPr sz="1300"/>
            </a:lvl1pPr>
          </a:lstStyle>
          <a:p>
            <a:fld id="{52DC67B6-40B9-45A9-865B-0F43BA6F3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1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92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7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8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9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4E1AF4-24F2-4C87-B305-5AF0C2BA70C1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288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7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93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0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2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6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4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5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0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9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3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9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2906-AFFD-4EAC-AB24-DA30E65DC66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A7049-9C9D-43F5-86D3-273C9F1A07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ks54.mskobr.ru/" TargetMode="External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.jpeg"/><Relationship Id="rId7" Type="http://schemas.openxmlformats.org/officeDocument/2006/relationships/diagramData" Target="../diagrams/data2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microsoft.com/office/2007/relationships/diagramDrawing" Target="../diagrams/drawing2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sras.ru/papers/probpr03_2007_Mindeli.php" TargetMode="External"/><Relationship Id="rId13" Type="http://schemas.openxmlformats.org/officeDocument/2006/relationships/hyperlink" Target="http://federalbook.ru/files/FSO/soderganie/SPO-1/II/121-126%20Murav'eva.pdf" TargetMode="External"/><Relationship Id="rId3" Type="http://schemas.openxmlformats.org/officeDocument/2006/relationships/hyperlink" Target="http://worldskills.ru/" TargetMode="External"/><Relationship Id="rId7" Type="http://schemas.openxmlformats.org/officeDocument/2006/relationships/hyperlink" Target="http://www.cvets.ru/QualAss/Quality-EC.pdf" TargetMode="External"/><Relationship Id="rId12" Type="http://schemas.openxmlformats.org/officeDocument/2006/relationships/hyperlink" Target="http://www.be5.biz/ekonomika1/r2012/1376.htm" TargetMode="External"/><Relationship Id="rId2" Type="http://schemas.openxmlformats.org/officeDocument/2006/relationships/hyperlink" Target="http://directorssuza.ru/index.php/12-issue1-article/28-2014-02-06-13-14-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vets.ru/LLL/LLL-VET.pdf" TargetMode="External"/><Relationship Id="rId11" Type="http://schemas.openxmlformats.org/officeDocument/2006/relationships/hyperlink" Target="http://federalbook.ru/files/FSO/soderganie/SPO-1/II/113-120%20Gil'.pdf" TargetMode="External"/><Relationship Id="rId5" Type="http://schemas.openxmlformats.org/officeDocument/2006/relationships/hyperlink" Target="http://www.firo.ru/wp-content/uploads/2014/02/Esenina.pdf" TargetMode="External"/><Relationship Id="rId10" Type="http://schemas.openxmlformats.org/officeDocument/2006/relationships/hyperlink" Target="http://www.akvobr.ru/napravlenie_proryva.html" TargetMode="External"/><Relationship Id="rId4" Type="http://schemas.openxmlformats.org/officeDocument/2006/relationships/hyperlink" Target="http://intpr.ntf.ru/p42aa1.html" TargetMode="External"/><Relationship Id="rId9" Type="http://schemas.openxmlformats.org/officeDocument/2006/relationships/hyperlink" Target="http://moluch.ru/archive/81/1476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" y="222089"/>
            <a:ext cx="9406559" cy="11764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87868" y="2376073"/>
            <a:ext cx="486813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ГБПОУ города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осквы «Колледж связи № 54» им. П.М.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Вострухина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8" y="2386546"/>
            <a:ext cx="461258" cy="46125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-409903" y="464081"/>
            <a:ext cx="869726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Основные тренды профессионального образования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87869" y="3210551"/>
            <a:ext cx="247334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/>
              <a:t>Бозрова Ирина Григорьевна, </a:t>
            </a:r>
          </a:p>
          <a:p>
            <a:r>
              <a:rPr lang="ru-RU" dirty="0"/>
              <a:t>Заместитель директора </a:t>
            </a:r>
          </a:p>
          <a:p>
            <a:r>
              <a:rPr lang="ru-RU" dirty="0"/>
              <a:t>ГБПОУ «Колледж связи №54» </a:t>
            </a:r>
          </a:p>
          <a:p>
            <a:r>
              <a:rPr lang="ru-RU" dirty="0" err="1"/>
              <a:t>им.П.М.Вострухина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0" y="3298786"/>
            <a:ext cx="539113" cy="539113"/>
          </a:xfrm>
          <a:prstGeom prst="rect">
            <a:avLst/>
          </a:prstGeom>
        </p:spPr>
      </p:pic>
      <p:cxnSp>
        <p:nvCxnSpPr>
          <p:cNvPr id="65" name="Прямая соединительная линия 64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rgbClr val="2FB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462" y="2308510"/>
            <a:ext cx="3666176" cy="26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01083" y="1668572"/>
            <a:ext cx="1699145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Circe-Bold"/>
              </a:rPr>
              <a:t>Формирование компетенций под профессии будущего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9012" y="2433882"/>
            <a:ext cx="1832218" cy="253397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«Техническое обслуживание и ремонт транспортных средств с гибридной и электрической энергетической установкой (электробус, электромобиль</a:t>
            </a:r>
            <a:r>
              <a:rPr lang="ru-RU" sz="900" dirty="0" smtClean="0"/>
              <a:t>)»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«Лазерные технологии</a:t>
            </a:r>
            <a:r>
              <a:rPr lang="ru-RU" sz="900" dirty="0" smtClean="0"/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«Дизайн интерфейсов</a:t>
            </a:r>
            <a:r>
              <a:rPr lang="ru-RU" sz="900" dirty="0" smtClean="0"/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«Проектирование инфраструктуры «умный дом</a:t>
            </a:r>
            <a:r>
              <a:rPr lang="ru-RU" sz="900" dirty="0" smtClean="0"/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«Проектирование «Проектирование 3D печати в строительстве</a:t>
            </a:r>
            <a:r>
              <a:rPr lang="ru-RU" sz="900" dirty="0" smtClean="0"/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«Сити-фермерство</a:t>
            </a:r>
            <a:r>
              <a:rPr lang="ru-RU" sz="900" dirty="0" smtClean="0"/>
              <a:t>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/>
              <a:t>«Проектирование интерфейсов беспилотных транспортных средств»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69" y="2051612"/>
            <a:ext cx="332688" cy="332688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1872410" y="1675635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Circe-Bold"/>
              </a:rPr>
              <a:t>Оснащение мастерских и лабораторий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883545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ТОЦ Самсунг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Лазерная мастерская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64" y="1892134"/>
            <a:ext cx="390699" cy="390699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3678016" y="1681758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Circe-Bold"/>
              </a:rPr>
              <a:t>Стажировки преподавателей </a:t>
            </a:r>
            <a:endParaRPr lang="ru-RU" sz="8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89191" y="1683713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1000" b="1" dirty="0" smtClean="0"/>
              <a:t>Совместная подготовка Чемпионов </a:t>
            </a:r>
            <a:endParaRPr lang="ru-RU" sz="1000" b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311865" y="1668572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800" b="1" dirty="0" smtClean="0">
                <a:solidFill>
                  <a:srgbClr val="5B9BD5">
                    <a:lumMod val="50000"/>
                  </a:srgbClr>
                </a:solidFill>
                <a:latin typeface="Circe-Bold"/>
              </a:rPr>
              <a:t>Сдача демонстрационного экзамена на площадке партнера</a:t>
            </a:r>
            <a:endParaRPr lang="ru-RU" sz="8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-452415" y="4797400"/>
            <a:ext cx="262466" cy="39131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506816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9" y="2056913"/>
            <a:ext cx="340573" cy="340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0" y="1892134"/>
            <a:ext cx="438917" cy="438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80" y="1850472"/>
            <a:ext cx="332688" cy="3326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858" y="283335"/>
            <a:ext cx="10726857" cy="7724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021607" y="473367"/>
            <a:ext cx="807505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Сотрудничество </a:t>
            </a:r>
            <a:r>
              <a:rPr lang="ru-RU" sz="2000" dirty="0">
                <a:solidFill>
                  <a:schemeClr val="bg1"/>
                </a:solidFill>
              </a:rPr>
              <a:t>бизнес-структур и государства в рамках развития системы СПО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channelpostmea.com/wp-content/uploads/2014/10/Natalya-Kaspersky-CEO-of-InfoWatc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97" y="2790382"/>
            <a:ext cx="1510901" cy="1288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6721" y="2840318"/>
            <a:ext cx="1555268" cy="155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s://arbuztoday.ru/wp-content/uploads/2018/04/7550474518598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64" y="2811039"/>
            <a:ext cx="1834174" cy="1134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15" y="290378"/>
            <a:ext cx="7168983" cy="765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5" name="Скругленный прямоугольник 24"/>
          <p:cNvSpPr/>
          <p:nvPr/>
        </p:nvSpPr>
        <p:spPr>
          <a:xfrm>
            <a:off x="4471101" y="1915042"/>
            <a:ext cx="4468792" cy="42556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Лазерная столица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rgbClr val="2FB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94575" y="7065976"/>
            <a:ext cx="2519963" cy="47187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20742" y="2975318"/>
            <a:ext cx="3162017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Перспектива развития рабочих </a:t>
            </a:r>
            <a:r>
              <a:rPr lang="ru-RU" sz="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RU" sz="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4606" y="3674665"/>
            <a:ext cx="1626442" cy="98018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58473" y="1666783"/>
            <a:ext cx="160409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 ПРЕДПРИЯТИЯ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-2351369" y="5202317"/>
            <a:ext cx="309164" cy="9044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58473" y="3287478"/>
            <a:ext cx="160409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ПРЕДПРИЯТИЯ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944998" y="360608"/>
            <a:ext cx="616020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новых компетенций </a:t>
            </a:r>
          </a:p>
          <a:p>
            <a:pPr algn="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работодателя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  <p:pic>
        <p:nvPicPr>
          <p:cNvPr id="1026" name="Picture 2" descr="http://job.ks54.ru/images/partners/logo_lazernaya_stolits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0" y="1713693"/>
            <a:ext cx="419574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ptsystem.ru/projects/land1/lazernaya-stolitsa/img/fon3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" y="3298535"/>
            <a:ext cx="2161571" cy="14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rprom.ru/sites/default/files/Img_old/ArticleImages/2009/09/st_45/st_19_pic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54" y="3289696"/>
            <a:ext cx="5354016" cy="16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C:\Users\User\Desktop\Резервная_копия_Логотипы и цв маркАВ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899"/>
            <a:ext cx="2878913" cy="28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"/>
          <a:stretch/>
        </p:blipFill>
        <p:spPr bwMode="auto">
          <a:xfrm>
            <a:off x="6645831" y="2629552"/>
            <a:ext cx="2040970" cy="251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flipH="1">
            <a:off x="6645831" y="3886525"/>
            <a:ext cx="2040970" cy="1256975"/>
          </a:xfrm>
          <a:prstGeom prst="rtTriangl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0"/>
          </a:p>
        </p:txBody>
      </p:sp>
      <p:pic>
        <p:nvPicPr>
          <p:cNvPr id="1029" name="Picture 5" descr="C:\Users\User\Desktop\Резервная_копия_Логотипы и цв мар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1" y="4386353"/>
            <a:ext cx="664502" cy="5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3272" y="109078"/>
            <a:ext cx="4860540" cy="674031"/>
          </a:xfrm>
          <a:prstGeom prst="rect">
            <a:avLst/>
          </a:prstGeom>
          <a:noFill/>
          <a:ln w="57150">
            <a:solidFill>
              <a:srgbClr val="DA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20" dirty="0">
                <a:solidFill>
                  <a:srgbClr val="003366"/>
                </a:solidFill>
                <a:latin typeface="Corbel" panose="020B0503020204020204" pitchFamily="34" charset="0"/>
              </a:rPr>
              <a:t>МАСТЕРСКАЯ ОТ ЧЕМПИОНА ПО КОМПЕТЕНЦИИ</a:t>
            </a:r>
          </a:p>
          <a:p>
            <a:r>
              <a:rPr lang="ru-RU" sz="2160" b="1" dirty="0">
                <a:solidFill>
                  <a:srgbClr val="DA0000"/>
                </a:solidFill>
                <a:latin typeface="Arial Black" panose="020B0A04020102020204" pitchFamily="34" charset="0"/>
              </a:rPr>
              <a:t>«ЛАЗЕРНЫЕ ТЕХНОЛОГИИ»</a:t>
            </a: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31" y="1"/>
            <a:ext cx="2040970" cy="272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-700" r="3952" b="5886"/>
          <a:stretch/>
        </p:blipFill>
        <p:spPr bwMode="auto">
          <a:xfrm>
            <a:off x="821074" y="1123154"/>
            <a:ext cx="802199" cy="80644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85291" y="1139608"/>
            <a:ext cx="4082854" cy="7017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990" b="1" dirty="0">
                <a:solidFill>
                  <a:srgbClr val="003366"/>
                </a:solidFill>
                <a:latin typeface="Corbel" panose="020B0503020204020204" pitchFamily="34" charset="0"/>
              </a:rPr>
              <a:t>КУРАТОР МАСТЕРСКОЙ – УСТИНОВ МАКСИМ</a:t>
            </a:r>
          </a:p>
          <a:p>
            <a:pPr marL="154305" indent="-15430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Чемпион </a:t>
            </a:r>
            <a:r>
              <a:rPr lang="en-US" sz="990" dirty="0">
                <a:solidFill>
                  <a:srgbClr val="003366"/>
                </a:solidFill>
                <a:latin typeface="Corbel" panose="020B0503020204020204" pitchFamily="34" charset="0"/>
              </a:rPr>
              <a:t>Worldskills Russia 2018</a:t>
            </a:r>
          </a:p>
          <a:p>
            <a:pPr marL="154305" indent="-15430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Чемпион </a:t>
            </a:r>
            <a:r>
              <a:rPr lang="en-US" sz="990" dirty="0">
                <a:solidFill>
                  <a:srgbClr val="003366"/>
                </a:solidFill>
                <a:latin typeface="Corbel" panose="020B0503020204020204" pitchFamily="34" charset="0"/>
              </a:rPr>
              <a:t>I </a:t>
            </a: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Открытого чемпионата по Лазерным технологиям</a:t>
            </a:r>
          </a:p>
          <a:p>
            <a:pPr marL="154305" indent="-15430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Чемпион </a:t>
            </a:r>
            <a:r>
              <a:rPr lang="en-US" sz="990" dirty="0">
                <a:solidFill>
                  <a:srgbClr val="003366"/>
                </a:solidFill>
                <a:latin typeface="Corbel" panose="020B0503020204020204" pitchFamily="34" charset="0"/>
              </a:rPr>
              <a:t>Worldskills  Hi-Tech 2017</a:t>
            </a:r>
            <a:endParaRPr lang="ru-RU" sz="1620" b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5291" y="1988486"/>
            <a:ext cx="4082854" cy="54938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990" b="1" dirty="0">
                <a:solidFill>
                  <a:srgbClr val="003366"/>
                </a:solidFill>
                <a:latin typeface="Corbel" panose="020B0503020204020204" pitchFamily="34" charset="0"/>
              </a:rPr>
              <a:t>ТРЕНЕРСКИЙ СОСТАВ</a:t>
            </a:r>
          </a:p>
          <a:p>
            <a:pPr marL="154305" indent="-15430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Османов Эльдар Зиннюрович</a:t>
            </a:r>
            <a:endParaRPr lang="en-US" sz="990" dirty="0">
              <a:solidFill>
                <a:srgbClr val="003366"/>
              </a:solidFill>
              <a:latin typeface="Corbel" panose="020B0503020204020204" pitchFamily="34" charset="0"/>
            </a:endParaRPr>
          </a:p>
          <a:p>
            <a:pPr marL="154305" indent="-15430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990" dirty="0">
                <a:solidFill>
                  <a:srgbClr val="003366"/>
                </a:solidFill>
                <a:latin typeface="Corbel" panose="020B0503020204020204" pitchFamily="34" charset="0"/>
              </a:rPr>
              <a:t>Шишкин Владимир Сергеевич</a:t>
            </a:r>
            <a:endParaRPr lang="ru-RU" sz="1620" b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850098" y="1923343"/>
            <a:ext cx="2203445" cy="335"/>
          </a:xfrm>
          <a:prstGeom prst="line">
            <a:avLst/>
          </a:prstGeom>
          <a:ln>
            <a:solidFill>
              <a:srgbClr val="D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2809" y="2617031"/>
            <a:ext cx="3806145" cy="24191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945" b="1" dirty="0">
                <a:solidFill>
                  <a:srgbClr val="003366"/>
                </a:solidFill>
                <a:latin typeface="Corbel" panose="020B0503020204020204" pitchFamily="34" charset="0"/>
              </a:rPr>
              <a:t>ЗАДАЧИ МАСТЕРСКОЙ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Запуск проекта АСИ : Колледж + ООО Лазерная столица</a:t>
            </a:r>
            <a:r>
              <a:rPr lang="en-US" sz="945" dirty="0">
                <a:solidFill>
                  <a:srgbClr val="003366"/>
                </a:solidFill>
                <a:latin typeface="Corbel" panose="020B0503020204020204" pitchFamily="34" charset="0"/>
              </a:rPr>
              <a:t> </a:t>
            </a: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(взаимодействие образования и бизнеса)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Выполнение коммерческих заказов для предприятий и других организаций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Изготовление макетов  зданий для школ  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Разработка и изготовление 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Обучение предпринимательству обучающихся  через выполнение коммерческих заказов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Работа с детьми – </a:t>
            </a:r>
            <a:r>
              <a:rPr lang="ru-RU" sz="945" dirty="0" err="1">
                <a:solidFill>
                  <a:srgbClr val="003366"/>
                </a:solidFill>
                <a:latin typeface="Corbel" panose="020B0503020204020204" pitchFamily="34" charset="0"/>
              </a:rPr>
              <a:t>Лазерквантум</a:t>
            </a: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  - детские технопарки 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Передача чемпионатного  опыта участникам и экспертам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Организация и проведение тренировок для участников расширенного состава сборной города Москвы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Организация и проведение Регионального чемпионата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Организация и проведение обучения экспертов</a:t>
            </a:r>
          </a:p>
          <a:p>
            <a:pPr marL="154305" indent="-154305">
              <a:buClr>
                <a:srgbClr val="C00000"/>
              </a:buClr>
              <a:buFontTx/>
              <a:buChar char="-"/>
            </a:pPr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Проведение кружка от чемпиона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24905" y="2636557"/>
            <a:ext cx="2009024" cy="38318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945" b="1" dirty="0">
                <a:solidFill>
                  <a:srgbClr val="003366"/>
                </a:solidFill>
                <a:latin typeface="Corbel" panose="020B0503020204020204" pitchFamily="34" charset="0"/>
              </a:rPr>
              <a:t>ОТКРЫТИЕ МАСТЕРСКОЙ:</a:t>
            </a:r>
          </a:p>
          <a:p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22 января 2018</a:t>
            </a:r>
            <a:endParaRPr lang="ru-RU" sz="945" b="1" dirty="0">
              <a:solidFill>
                <a:srgbClr val="003366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4905" y="3142081"/>
            <a:ext cx="2009024" cy="6740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945" b="1" dirty="0">
                <a:solidFill>
                  <a:srgbClr val="003366"/>
                </a:solidFill>
                <a:latin typeface="Corbel" panose="020B0503020204020204" pitchFamily="34" charset="0"/>
              </a:rPr>
              <a:t>КОНТАКТЫ:</a:t>
            </a:r>
          </a:p>
          <a:p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ГБПОУ «Колледж связи №54»</a:t>
            </a:r>
          </a:p>
          <a:p>
            <a:r>
              <a:rPr lang="ru-RU" sz="945" dirty="0">
                <a:solidFill>
                  <a:srgbClr val="003366"/>
                </a:solidFill>
                <a:latin typeface="Corbel" panose="020B0503020204020204" pitchFamily="34" charset="0"/>
              </a:rPr>
              <a:t>Рязанский проспект, д. 8, стр. 1</a:t>
            </a:r>
          </a:p>
          <a:p>
            <a:pPr fontAlgn="t"/>
            <a:r>
              <a:rPr lang="en-US" sz="945" dirty="0">
                <a:solidFill>
                  <a:srgbClr val="003366"/>
                </a:solidFill>
                <a:hlinkClick r:id="rId8"/>
              </a:rPr>
              <a:t>ks54.mskobr.ru</a:t>
            </a:r>
            <a:endParaRPr lang="en-US" sz="945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15" y="290378"/>
            <a:ext cx="7168983" cy="7654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rgbClr val="2FB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80170" y="1807851"/>
            <a:ext cx="4042279" cy="275728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  дополнительных дидактических единиц и практических работ  в МДК ППССЗ 15.02.14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средствами автоматизации технологических процессов и производств (по отраслям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кружка от Чемпиона «Лазерные технологии»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кружка «Лазерные технологии»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74289" y="1876567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072026" y="3358078"/>
            <a:ext cx="2568040" cy="156218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85075" y="3497178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796454" y="382481"/>
            <a:ext cx="627851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по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компетенциям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будущего</a:t>
            </a:r>
          </a:p>
          <a:p>
            <a:pPr lvl="0" algn="r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условиях внедрения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  <p:pic>
        <p:nvPicPr>
          <p:cNvPr id="3076" name="Picture 4" descr="https://pbs.twimg.com/media/DWjheXwW4AAcOJ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1" y="1757526"/>
            <a:ext cx="3285533" cy="3112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18" y="283335"/>
            <a:ext cx="7295881" cy="77248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58474" y="1737467"/>
            <a:ext cx="5136079" cy="312436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4697" y="1803881"/>
            <a:ext cx="2684842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результатов освоения модуля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61240" y="1737467"/>
            <a:ext cx="2568040" cy="156218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74289" y="1876567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9528289" y="680940"/>
            <a:ext cx="146704" cy="722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85075" y="3497178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846785" y="353867"/>
            <a:ext cx="5219941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Слагаемые «профессии будущего»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67" y="1679039"/>
            <a:ext cx="2829400" cy="1620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336858469"/>
              </p:ext>
            </p:extLst>
          </p:nvPr>
        </p:nvGraphicFramePr>
        <p:xfrm>
          <a:off x="392790" y="1565620"/>
          <a:ext cx="5224285" cy="323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80" y="1679039"/>
            <a:ext cx="2829400" cy="1620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0135" y="3358078"/>
            <a:ext cx="2109854" cy="1665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1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59979" y="1615786"/>
            <a:ext cx="5136079" cy="312436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54046" y="1803881"/>
            <a:ext cx="484316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80980" y="5890455"/>
            <a:ext cx="795085" cy="6360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74289" y="1876567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50069" y="5426205"/>
            <a:ext cx="475626" cy="32705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85075" y="3497178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18" y="283335"/>
            <a:ext cx="7295881" cy="7724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3432218" y="474257"/>
            <a:ext cx="565777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профессий в системе СПО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  <p:pic>
        <p:nvPicPr>
          <p:cNvPr id="4098" name="Picture 2" descr="https://muizre.ru/_ld/19/970896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5" y="1600247"/>
            <a:ext cx="2290076" cy="1577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.alibaba.com/kf/HTB1NeUPIVXXXXXvXpXXq6xXFXXX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418" y="3245557"/>
            <a:ext cx="2279290" cy="1709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59979" y="1573146"/>
            <a:ext cx="3308754" cy="13494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Выход на разработку </a:t>
            </a:r>
          </a:p>
          <a:p>
            <a:pPr algn="ctr"/>
            <a:r>
              <a:rPr lang="ru-RU" b="1" dirty="0" smtClean="0"/>
              <a:t>нового ФГОС СПО </a:t>
            </a:r>
          </a:p>
          <a:p>
            <a:pPr algn="ctr"/>
            <a:r>
              <a:rPr lang="ru-RU" b="1" dirty="0" smtClean="0"/>
              <a:t>«Технолог лазерной обработки материалов»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18341" y="2556748"/>
            <a:ext cx="3098018" cy="13991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Демонстрационный экзамен по стандартам </a:t>
            </a:r>
            <a:r>
              <a:rPr lang="en-US" b="1" dirty="0" smtClean="0"/>
              <a:t>WSR</a:t>
            </a:r>
            <a:r>
              <a:rPr lang="ru-RU" b="1" dirty="0" smtClean="0"/>
              <a:t>, как форма ГИА </a:t>
            </a:r>
            <a:endParaRPr lang="ru-RU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0729" y="3528253"/>
            <a:ext cx="3098018" cy="13991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Программы повышения квалификации и переподготовки взрослого населения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53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133" y="482204"/>
            <a:ext cx="6643734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pic>
        <p:nvPicPr>
          <p:cNvPr id="23557" name="Содержимое 3" descr="Сертификат Новиков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8" y="0"/>
            <a:ext cx="1982390" cy="272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10310" r="20863" b="7161"/>
          <a:stretch>
            <a:fillRect/>
          </a:stretch>
        </p:blipFill>
        <p:spPr bwMode="auto">
          <a:xfrm>
            <a:off x="515632" y="62831"/>
            <a:ext cx="410408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6829" y="2800674"/>
            <a:ext cx="4485085" cy="22681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6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813775" y="2733674"/>
            <a:ext cx="3351771" cy="232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4813775" y="301229"/>
            <a:ext cx="3351771" cy="2321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93052" y="2733675"/>
            <a:ext cx="3367088" cy="232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94243" y="301229"/>
            <a:ext cx="3365897" cy="2327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1749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 descr="IMG_66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1171" r="14894"/>
          <a:stretch>
            <a:fillRect/>
          </a:stretch>
        </p:blipFill>
        <p:spPr bwMode="auto">
          <a:xfrm>
            <a:off x="920320" y="215323"/>
            <a:ext cx="2322909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8" y="215323"/>
            <a:ext cx="3358079" cy="1889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3" y="2521300"/>
            <a:ext cx="3239691" cy="243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3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36" y="2521300"/>
            <a:ext cx="3240881" cy="243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59979" y="1615786"/>
            <a:ext cx="5136079" cy="312436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54046" y="1803881"/>
            <a:ext cx="484316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80980" y="5890455"/>
            <a:ext cx="795085" cy="6360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50069" y="5426205"/>
            <a:ext cx="475626" cy="32705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85075" y="3497178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4" y="283335"/>
            <a:ext cx="8235905" cy="7724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3432218" y="474257"/>
            <a:ext cx="565777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программы «Цифровая экономика» 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3741" y="1554499"/>
            <a:ext cx="3308754" cy="13494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Онлайн-обучение, </a:t>
            </a:r>
            <a:r>
              <a:rPr lang="ru-RU" b="1" dirty="0"/>
              <a:t>а также </a:t>
            </a:r>
            <a:r>
              <a:rPr lang="ru-RU" b="1" dirty="0" smtClean="0"/>
              <a:t>мобильное обучения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18341" y="2556748"/>
            <a:ext cx="3098018" cy="13991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Программа курса «Цифровая грамотность»(базовый и углубленный)</a:t>
            </a:r>
            <a:endParaRPr lang="ru-RU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0729" y="3528253"/>
            <a:ext cx="3098018" cy="13991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Электронный колледж  на базе МЭШ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336" y="2256286"/>
            <a:ext cx="2999770" cy="2000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47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Мировые тренды, влияющие на сферу профессионального образования и подготовки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350912"/>
              </p:ext>
            </p:extLst>
          </p:nvPr>
        </p:nvGraphicFramePr>
        <p:xfrm>
          <a:off x="53265" y="1524740"/>
          <a:ext cx="8968666" cy="3568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533"/>
                <a:gridCol w="3352133"/>
              </a:tblGrid>
              <a:tr h="486311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Основные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мировые тренды </a:t>
                      </a:r>
                    </a:p>
                    <a:p>
                      <a:pPr algn="r"/>
                      <a:r>
                        <a:rPr lang="ru-RU" sz="900" b="1" i="1" dirty="0" smtClean="0">
                          <a:solidFill>
                            <a:schemeClr val="bg2"/>
                          </a:solidFill>
                        </a:rPr>
                        <a:t>(По материалам статьи О. Н. </a:t>
                      </a:r>
                      <a:r>
                        <a:rPr lang="ru-RU" sz="900" b="1" i="1" dirty="0" err="1" smtClean="0">
                          <a:solidFill>
                            <a:schemeClr val="bg2"/>
                          </a:solidFill>
                        </a:rPr>
                        <a:t>Олейниковой</a:t>
                      </a:r>
                      <a:r>
                        <a:rPr lang="ru-RU" sz="900" b="1" i="1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</a:p>
                    <a:p>
                      <a:pPr algn="r"/>
                      <a:r>
                        <a:rPr lang="ru-RU" sz="900" b="1" i="1" dirty="0" err="1" smtClean="0">
                          <a:solidFill>
                            <a:schemeClr val="bg2"/>
                          </a:solidFill>
                        </a:rPr>
                        <a:t>д.п.н</a:t>
                      </a:r>
                      <a:r>
                        <a:rPr lang="ru-RU" sz="900" b="1" i="1" dirty="0" smtClean="0">
                          <a:solidFill>
                            <a:schemeClr val="bg2"/>
                          </a:solidFill>
                        </a:rPr>
                        <a:t>., профессора, директора Центра изучения проблем профессионального образования)</a:t>
                      </a:r>
                      <a:endParaRPr lang="ru-RU" sz="9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Информационные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</a:rPr>
                        <a:t> ресурсы</a:t>
                      </a:r>
                      <a:endParaRPr lang="ru-RU" sz="9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2"/>
                        </a:rPr>
                        <a:t>http://directorssuza.ru/index.php/12-issue1-article/28-2014-02-06-13-14-21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6226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повышение привлекательности и престижа профессионального образования (движение </a:t>
                      </a:r>
                      <a:r>
                        <a:rPr lang="en-US" sz="900" b="1" dirty="0" smtClean="0">
                          <a:effectLst/>
                        </a:rPr>
                        <a:t>Worldskills)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3"/>
                        </a:rPr>
                        <a:t>http://worldskills.ru/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365528">
                <a:tc>
                  <a:txBody>
                    <a:bodyPr/>
                    <a:lstStyle/>
                    <a:p>
                      <a:r>
                        <a:rPr lang="ru-RU" sz="900" b="1" dirty="0" smtClean="0"/>
                        <a:t>интернационализация профессионального образования (формирование систем признания результатов обучения)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4"/>
                        </a:rPr>
                        <a:t>http://intpr.ntf.ru/p42aa1.html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80357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развитие обучения на рабочем месте (дуальное обучение)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5"/>
                        </a:rPr>
                        <a:t>http://www.firo.ru/wp-content/uploads/2014/02/Esenina.pdf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0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обучение в течение всей жизни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6"/>
                        </a:rPr>
                        <a:t>http://www.cvets.ru/LLL/LLL-VET.pdf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4222">
                <a:tc>
                  <a:txBody>
                    <a:bodyPr/>
                    <a:lstStyle/>
                    <a:p>
                      <a:r>
                        <a:rPr lang="ru-RU" sz="900" b="1" dirty="0" smtClean="0"/>
                        <a:t>расширение доступа к образованию и обучению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7"/>
                        </a:rPr>
                        <a:t>http://www.cvets.ru/QualAss/Quality-EC.pdf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8514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усиление соответствия требованиям рынка труда и экономики, основанной на знаниях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8"/>
                        </a:rPr>
                        <a:t>http://www.issras.ru/papers/probpr03_2007_Mindeli.php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5515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развитие компетенций работников старшего возраста и социально незащищенных групп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9"/>
                        </a:rPr>
                        <a:t>http://moluch.ru/archive/81/14760/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6383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повышение качества подготовки кадров для системы профессионального образования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10"/>
                        </a:rPr>
                        <a:t>http://www.akvobr.ru/napravlenie_proryva.html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36552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effectLst/>
                        </a:rPr>
                        <a:t>развитие предпринимательских компетенций, умений для жизни, ключевых умений, умений для трудоустройства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11"/>
                        </a:rPr>
                        <a:t>http://federalbook.ru/files/FSO/soderganie/SPO-1/II/113-120%20Gil'.pdf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6378">
                <a:tc>
                  <a:txBody>
                    <a:bodyPr/>
                    <a:lstStyle/>
                    <a:p>
                      <a:r>
                        <a:rPr lang="ru-RU" sz="900" b="1" dirty="0" smtClean="0"/>
                        <a:t>повышение качества образования в области математики, естественных наук и </a:t>
                      </a:r>
                      <a:r>
                        <a:rPr lang="en-US" sz="900" b="1" dirty="0" smtClean="0"/>
                        <a:t>IT</a:t>
                      </a:r>
                      <a:r>
                        <a:rPr lang="ru-RU" sz="900" b="1" dirty="0" smtClean="0"/>
                        <a:t>-технологий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12"/>
                        </a:rPr>
                        <a:t>http://www.be5.biz/ekonomika1/r2012/1376.htm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365528">
                <a:tc>
                  <a:txBody>
                    <a:bodyPr/>
                    <a:lstStyle/>
                    <a:p>
                      <a:r>
                        <a:rPr lang="ru-RU" sz="900" b="1" dirty="0" smtClean="0"/>
                        <a:t>формирование т.н. «зелёных умений», необходимых в условиях сокращения природных ресурсов для обеспечения устойчивого развития и сохранения окружающей среды</a:t>
                      </a:r>
                      <a:endParaRPr lang="ru-RU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hlinkClick r:id="rId13"/>
                        </a:rPr>
                        <a:t>http://federalbook.ru/files/FSO/soderganie/SPO-1/II/121-126%20Murav'eva.pdf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8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59979" y="1615786"/>
            <a:ext cx="5136079" cy="312436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54046" y="1803881"/>
            <a:ext cx="484316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80980" y="5890455"/>
            <a:ext cx="795085" cy="6360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50069" y="5426205"/>
            <a:ext cx="475626" cy="32705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85075" y="3497178"/>
            <a:ext cx="2134914" cy="17697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фото по программе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4" y="283335"/>
            <a:ext cx="8235905" cy="7724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3432218" y="474257"/>
            <a:ext cx="565777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Предпринимательские компетенции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3741" y="1554499"/>
            <a:ext cx="3308754" cy="134940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Самозанятость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18341" y="2556748"/>
            <a:ext cx="3098018" cy="13991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Программы предпринимательства в ООП </a:t>
            </a:r>
            <a:endParaRPr lang="ru-RU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4002" y="3556764"/>
            <a:ext cx="3098018" cy="139911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r>
              <a:rPr lang="ru-RU" dirty="0" smtClean="0"/>
              <a:t>ородской </a:t>
            </a:r>
            <a:r>
              <a:rPr lang="ru-RU" dirty="0"/>
              <a:t>чемпионат предпринимательских идей «Молодежная </a:t>
            </a:r>
            <a:r>
              <a:rPr lang="ru-RU" dirty="0" smtClean="0"/>
              <a:t>инициатива»</a:t>
            </a:r>
            <a:endParaRPr lang="ru-RU" b="1" dirty="0" smtClean="0"/>
          </a:p>
        </p:txBody>
      </p:sp>
      <p:pic>
        <p:nvPicPr>
          <p:cNvPr id="1026" name="Picture 2" descr="https://ownerlife.ru/wp-content/uploads/2017/09/Corporate-Dentist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48" y="2041861"/>
            <a:ext cx="3061331" cy="203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72117" cy="678393"/>
          </a:xfrm>
        </p:spPr>
        <p:txBody>
          <a:bodyPr/>
          <a:lstStyle/>
          <a:p>
            <a:r>
              <a:rPr lang="ru-RU" b="1" dirty="0" smtClean="0"/>
              <a:t>Основные проблемы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415707"/>
              </p:ext>
            </p:extLst>
          </p:nvPr>
        </p:nvGraphicFramePr>
        <p:xfrm>
          <a:off x="271167" y="1008993"/>
          <a:ext cx="7791977" cy="3931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1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56224" y="1663389"/>
            <a:ext cx="1699145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en-US" sz="1600" b="1" dirty="0"/>
              <a:t>Worldskills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4960" y="2441678"/>
            <a:ext cx="1699145" cy="253397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58473" y="2517289"/>
            <a:ext cx="1510772" cy="176202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000" b="1" dirty="0" smtClean="0"/>
              <a:t>ТОП </a:t>
            </a:r>
            <a:r>
              <a:rPr lang="ru-RU" sz="1000" b="1" dirty="0"/>
              <a:t>100 в движении </a:t>
            </a:r>
            <a:r>
              <a:rPr lang="en-US" sz="1000" b="1" dirty="0"/>
              <a:t>WSR (2017</a:t>
            </a:r>
            <a:r>
              <a:rPr lang="ru-RU" sz="1000" b="1" dirty="0"/>
              <a:t> год)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dirty="0"/>
              <a:t>33 победителя и призера соревнований </a:t>
            </a:r>
            <a:r>
              <a:rPr lang="en-US" sz="1000" b="1" dirty="0"/>
              <a:t>WSR </a:t>
            </a:r>
            <a:r>
              <a:rPr lang="ru-RU" sz="1000" b="1" dirty="0"/>
              <a:t>в</a:t>
            </a:r>
            <a:r>
              <a:rPr lang="en-US" sz="1000" b="1" dirty="0"/>
              <a:t> 2017-2018 </a:t>
            </a:r>
            <a:r>
              <a:rPr lang="ru-RU" sz="1000" b="1" dirty="0"/>
              <a:t>учебном году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b="1" dirty="0"/>
              <a:t>71 сотрудник- сертифицированный эксперт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ru-RU" sz="1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1" y="1950145"/>
            <a:ext cx="332688" cy="332688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1872410" y="1675635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ru-RU" sz="1100" b="1" dirty="0"/>
              <a:t>Интернационализа</a:t>
            </a:r>
            <a:r>
              <a:rPr lang="ru-RU" sz="1100" b="1" dirty="0">
                <a:solidFill>
                  <a:schemeClr val="bg1"/>
                </a:solidFill>
              </a:rPr>
              <a:t>ция </a:t>
            </a:r>
            <a:r>
              <a:rPr lang="ru-RU" sz="1100" b="1" dirty="0"/>
              <a:t>профессионального образования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883545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672600" y="2517290"/>
            <a:ext cx="1877753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Обмен </a:t>
            </a:r>
            <a:r>
              <a:rPr lang="ru-RU" sz="1000" b="1" dirty="0"/>
              <a:t>студентами  в рамках стажировок с колледжем «</a:t>
            </a:r>
            <a:r>
              <a:rPr lang="ru-RU" sz="1000" b="1" dirty="0" err="1"/>
              <a:t>Кайнуу</a:t>
            </a:r>
            <a:r>
              <a:rPr lang="ru-RU" sz="1000" b="1" dirty="0"/>
              <a:t>», </a:t>
            </a:r>
            <a:r>
              <a:rPr lang="ru-RU" sz="1000" b="1" dirty="0" smtClean="0"/>
              <a:t>Финляндия</a:t>
            </a:r>
            <a:endParaRPr lang="ru-RU" sz="1000" b="1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/>
              <a:t>Сотрудничество с </a:t>
            </a:r>
            <a:r>
              <a:rPr lang="en-US" sz="1000" b="1" dirty="0"/>
              <a:t>BIBB</a:t>
            </a:r>
            <a:r>
              <a:rPr lang="ru-RU" sz="1000" b="1" dirty="0"/>
              <a:t>, Германия (стажировка преподавателей)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Договор </a:t>
            </a:r>
            <a:r>
              <a:rPr lang="ru-RU" sz="1000" b="1" dirty="0"/>
              <a:t>о сотрудничестве с образовательной сетью </a:t>
            </a:r>
            <a:r>
              <a:rPr lang="ru-RU" sz="1000" b="1" dirty="0" err="1"/>
              <a:t>Атид</a:t>
            </a:r>
            <a:r>
              <a:rPr lang="ru-RU" sz="1000" b="1" dirty="0"/>
              <a:t>, </a:t>
            </a:r>
            <a:r>
              <a:rPr lang="ru-RU" sz="1000" b="1" dirty="0" smtClean="0"/>
              <a:t>Израиль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ТОЦ Самсунг</a:t>
            </a:r>
            <a:endParaRPr lang="ru-RU" sz="1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00" y="1892134"/>
            <a:ext cx="390699" cy="390699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3672311" y="1675635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ru-RU" sz="1100" b="1" dirty="0"/>
              <a:t>Обучение в течение всей жизни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39456" y="1677528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ru-RU" sz="1000" b="1" dirty="0"/>
              <a:t>Расширение доступа к образованию и обучению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311865" y="1668572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подготовки кадров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14387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392740" y="2433355"/>
            <a:ext cx="2127054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Широкий </a:t>
            </a:r>
            <a:r>
              <a:rPr lang="ru-RU" sz="1000" b="1" dirty="0"/>
              <a:t>спектр образовательных услуг, предлагаемых колледжем, по повышению квалификации и переподготовке-50 </a:t>
            </a:r>
            <a:r>
              <a:rPr lang="ru-RU" sz="1000" b="1" dirty="0" smtClean="0"/>
              <a:t>программ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/>
              <a:t>Программа «Активное долголетие»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ru-RU" sz="1000" b="1" dirty="0"/>
          </a:p>
          <a:p>
            <a:pPr lvl="1"/>
            <a:endParaRPr lang="ru-RU" sz="1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496612" y="2448816"/>
            <a:ext cx="1887956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148988" y="2517290"/>
            <a:ext cx="2024635" cy="27007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1" algn="just"/>
            <a:r>
              <a:rPr lang="ru-RU" sz="900" b="1" dirty="0" smtClean="0"/>
              <a:t>Проект </a:t>
            </a:r>
            <a:r>
              <a:rPr lang="ru-RU" sz="900" b="1" dirty="0"/>
              <a:t>«Профессиональное обучение без границ</a:t>
            </a:r>
            <a:r>
              <a:rPr lang="ru-RU" sz="900" b="1" dirty="0" smtClean="0"/>
              <a:t>»-2000 тыс.</a:t>
            </a:r>
            <a:endParaRPr lang="ru-RU" sz="900" b="1" dirty="0"/>
          </a:p>
          <a:p>
            <a:pPr lvl="1" algn="just"/>
            <a:r>
              <a:rPr lang="ru-RU" sz="900" b="1" dirty="0"/>
              <a:t>Проект </a:t>
            </a:r>
            <a:r>
              <a:rPr lang="ru-RU" sz="900" b="1" dirty="0" smtClean="0"/>
              <a:t>«Уроки технологии»</a:t>
            </a:r>
            <a:endParaRPr lang="ru-RU" sz="900" b="1" dirty="0"/>
          </a:p>
          <a:p>
            <a:pPr lvl="1" algn="just"/>
            <a:r>
              <a:rPr lang="ru-RU" sz="900" b="1" dirty="0"/>
              <a:t>Подготовка школьников (юниоров) для участия в соревнованиях </a:t>
            </a:r>
            <a:r>
              <a:rPr lang="ru-RU" sz="900" b="1" dirty="0" err="1"/>
              <a:t>JuniorSkills</a:t>
            </a:r>
            <a:endParaRPr lang="ru-RU" sz="900" b="1" dirty="0"/>
          </a:p>
          <a:p>
            <a:pPr lvl="1" algn="just"/>
            <a:r>
              <a:rPr lang="ru-RU" sz="900" b="1" dirty="0"/>
              <a:t>Кружки от Чемпионов </a:t>
            </a:r>
          </a:p>
          <a:p>
            <a:pPr lvl="1" algn="just"/>
            <a:r>
              <a:rPr lang="ru-RU" sz="900" b="1" dirty="0"/>
              <a:t>Дополнительные </a:t>
            </a:r>
            <a:r>
              <a:rPr lang="ru-RU" sz="900" b="1" dirty="0" smtClean="0"/>
              <a:t>программы </a:t>
            </a:r>
            <a:endParaRPr lang="ru-RU" sz="900" b="1" dirty="0"/>
          </a:p>
          <a:p>
            <a:pPr lvl="1" algn="just"/>
            <a:r>
              <a:rPr lang="ru-RU" sz="900" b="1" dirty="0"/>
              <a:t>Участие в Городских проектах  </a:t>
            </a:r>
            <a:r>
              <a:rPr lang="ru-RU" sz="900" b="1" dirty="0" smtClean="0"/>
              <a:t>«Музеи</a:t>
            </a:r>
            <a:r>
              <a:rPr lang="ru-RU" sz="900" b="1" dirty="0"/>
              <a:t>, парки, усадьбы» (Музеи колледжей предлагают свои  площадки )</a:t>
            </a:r>
          </a:p>
          <a:p>
            <a:pPr lvl="1" algn="just"/>
            <a:r>
              <a:rPr lang="ru-RU" sz="900" b="1" dirty="0" smtClean="0"/>
              <a:t>Использование </a:t>
            </a:r>
            <a:r>
              <a:rPr lang="ru-RU" sz="900" b="1" dirty="0"/>
              <a:t>дистанционных образовательных технологий при обучении в Академии Самсунг и последующей сертификации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173623" y="2423408"/>
            <a:ext cx="1872409" cy="252424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chemeClr val="tx1"/>
                </a:solidFill>
              </a:rPr>
              <a:t>Организация </a:t>
            </a:r>
            <a:r>
              <a:rPr lang="ru-RU" sz="1000" b="1" dirty="0">
                <a:solidFill>
                  <a:schemeClr val="tx1"/>
                </a:solidFill>
              </a:rPr>
              <a:t>стажировок преподавателей на </a:t>
            </a:r>
            <a:r>
              <a:rPr lang="ru-RU" sz="1000" b="1" dirty="0" smtClean="0">
                <a:solidFill>
                  <a:schemeClr val="tx1"/>
                </a:solidFill>
              </a:rPr>
              <a:t>предприятиях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tx1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tx1"/>
                </a:solidFill>
              </a:rPr>
              <a:t>Эксперты </a:t>
            </a:r>
            <a:r>
              <a:rPr lang="en-US" sz="1000" b="1" dirty="0" smtClean="0">
                <a:solidFill>
                  <a:schemeClr val="tx1"/>
                </a:solidFill>
              </a:rPr>
              <a:t>WSR</a:t>
            </a:r>
            <a:endParaRPr lang="ru-RU" sz="1000" b="1" dirty="0" smtClean="0">
              <a:solidFill>
                <a:schemeClr val="tx1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tx1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chemeClr val="tx1"/>
                </a:solidFill>
              </a:rPr>
              <a:t>Наставничество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tx1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tx1"/>
                </a:solidFill>
              </a:rPr>
              <a:t>Взаимообучение образовательных </a:t>
            </a:r>
            <a:r>
              <a:rPr lang="ru-RU" sz="1000" b="1" dirty="0" smtClean="0">
                <a:solidFill>
                  <a:schemeClr val="tx1"/>
                </a:solidFill>
              </a:rPr>
              <a:t>организаций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ru-RU" sz="1000" b="1" dirty="0" smtClean="0">
              <a:solidFill>
                <a:schemeClr val="tx1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chemeClr val="tx1"/>
                </a:solidFill>
              </a:rPr>
              <a:t>Выпускники- мастера производственного обучения  </a:t>
            </a:r>
            <a:endParaRPr lang="ru-RU" sz="1000" b="1" dirty="0">
              <a:solidFill>
                <a:schemeClr val="tx1"/>
              </a:solidFill>
            </a:endParaRPr>
          </a:p>
          <a:p>
            <a:pPr marL="0" lvl="1" indent="-171450">
              <a:buFont typeface="Arial" panose="020B0604020202020204" pitchFamily="34" charset="0"/>
              <a:buChar char="•"/>
            </a:pPr>
            <a:endParaRPr lang="ru-RU" sz="7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53" y="1993953"/>
            <a:ext cx="366380" cy="366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54" y="1973646"/>
            <a:ext cx="374347" cy="374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97" y="1974530"/>
            <a:ext cx="332688" cy="3326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18" y="283335"/>
            <a:ext cx="7295881" cy="7724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413" y="87359"/>
            <a:ext cx="7210396" cy="810704"/>
          </a:xfrm>
        </p:spPr>
        <p:txBody>
          <a:bodyPr/>
          <a:lstStyle/>
          <a:p>
            <a:r>
              <a:rPr lang="ru-RU" dirty="0" smtClean="0"/>
              <a:t>Рейтинг ГБПОУ КС №54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871226"/>
              </p:ext>
            </p:extLst>
          </p:nvPr>
        </p:nvGraphicFramePr>
        <p:xfrm>
          <a:off x="213064" y="664440"/>
          <a:ext cx="8236259" cy="432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7346" y="69267"/>
            <a:ext cx="318332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50" dirty="0"/>
          </a:p>
          <a:p>
            <a:pPr algn="ctr"/>
            <a:r>
              <a:rPr lang="ru-RU" sz="1050" dirty="0" smtClean="0"/>
              <a:t>6 Грантов  </a:t>
            </a:r>
            <a:r>
              <a:rPr lang="ru-RU" sz="1050" dirty="0"/>
              <a:t>Мэра Москвы </a:t>
            </a:r>
          </a:p>
          <a:p>
            <a:pPr algn="ctr"/>
            <a:r>
              <a:rPr lang="ru-RU" sz="1050" dirty="0"/>
              <a:t>по  результатам работы за последние 6 лет.</a:t>
            </a:r>
          </a:p>
        </p:txBody>
      </p:sp>
    </p:spTree>
    <p:extLst>
      <p:ext uri="{BB962C8B-B14F-4D97-AF65-F5344CB8AC3E}">
        <p14:creationId xmlns:p14="http://schemas.microsoft.com/office/powerpoint/2010/main" val="33225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01083" y="1668572"/>
            <a:ext cx="1699145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r"/>
            <a:r>
              <a:rPr lang="ru-RU" sz="900" b="1" dirty="0"/>
              <a:t>Проект «Профессиональное обучение без границ»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053871"/>
            <a:ext cx="9144000" cy="90959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0" y="1494467"/>
            <a:ext cx="914400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4960" y="2441678"/>
            <a:ext cx="1699145" cy="2533977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58473" y="2517289"/>
            <a:ext cx="1604094" cy="26853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тыс. школьников и студентов до 18 лет </a:t>
            </a:r>
          </a:p>
          <a:p>
            <a:pPr defTabSz="457063"/>
            <a:r>
              <a:rPr lang="ru-RU" sz="10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Наладчик технологического оборудования (компьютерные сети)</a:t>
            </a:r>
          </a:p>
          <a:p>
            <a:pPr defTabSz="457063"/>
            <a:r>
              <a:rPr lang="ru-RU" sz="10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Электромонтажник </a:t>
            </a:r>
            <a:r>
              <a:rPr lang="ru-RU" sz="10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освещению и осветительным сетям</a:t>
            </a:r>
          </a:p>
          <a:p>
            <a:pPr defTabSz="457063"/>
            <a:r>
              <a:rPr lang="ru-RU" sz="10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Монтажник </a:t>
            </a:r>
            <a:r>
              <a:rPr lang="ru-RU" sz="10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радиоэлектронной аппаратуры и приборов</a:t>
            </a:r>
          </a:p>
          <a:p>
            <a:pPr defTabSz="457063"/>
            <a:r>
              <a:rPr lang="ru-RU" sz="10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</a:t>
            </a:r>
            <a:r>
              <a:rPr lang="ru-RU" sz="10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охранно-пожарной сигнализации</a:t>
            </a:r>
          </a:p>
          <a:p>
            <a:pPr defTabSz="457063"/>
            <a:r>
              <a:rPr lang="ru-RU" sz="10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</a:t>
            </a:r>
            <a:r>
              <a:rPr lang="ru-RU" sz="10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автомобиля</a:t>
            </a: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9" y="1876573"/>
            <a:ext cx="332688" cy="332688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1872410" y="1675635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b="1" dirty="0"/>
              <a:t>Проект «Уроки технологии</a:t>
            </a:r>
            <a:r>
              <a:rPr lang="ru-RU" sz="900" b="1" dirty="0" smtClean="0"/>
              <a:t>» в школе </a:t>
            </a:r>
            <a:endParaRPr lang="ru-RU" sz="9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883545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88" y="1950049"/>
            <a:ext cx="390699" cy="390699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3678016" y="1681758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800" b="1" dirty="0"/>
              <a:t>Подготовка школьников (юниоров) для участия в соревнованиях </a:t>
            </a:r>
            <a:r>
              <a:rPr lang="ru-RU" sz="800" b="1" dirty="0" err="1"/>
              <a:t>JuniorSkills</a:t>
            </a:r>
            <a:endParaRPr lang="ru-RU" sz="8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89191" y="1683713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b="1" dirty="0"/>
              <a:t>Кружки от Чемпионов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329490" y="1668572"/>
            <a:ext cx="1734167" cy="6766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1000" b="1" dirty="0"/>
              <a:t>Дополнительные общеразвивающие программы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14387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777101" y="2517290"/>
            <a:ext cx="1604094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FontTx/>
              <a:buChar char="-"/>
            </a:pPr>
            <a:r>
              <a:rPr lang="ru-RU" sz="800" dirty="0"/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506816" y="2448816"/>
            <a:ext cx="1716542" cy="252683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  <a:p>
            <a:pPr algn="ctr"/>
            <a:endParaRPr lang="en-US" sz="1000" dirty="0" smtClean="0"/>
          </a:p>
          <a:p>
            <a:pPr algn="ctr"/>
            <a:r>
              <a:rPr lang="ru-RU" sz="1200" b="1" dirty="0" smtClean="0"/>
              <a:t>Студент </a:t>
            </a:r>
            <a:r>
              <a:rPr lang="ru-RU" sz="1200" b="1" dirty="0"/>
              <a:t>–призер /победитель ВОПМ или </a:t>
            </a:r>
            <a:r>
              <a:rPr lang="en-US" sz="1200" b="1" dirty="0"/>
              <a:t>WSR</a:t>
            </a:r>
            <a:endParaRPr lang="ru-RU" sz="12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329490" y="2451414"/>
            <a:ext cx="1716542" cy="252424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7392204" y="2519887"/>
            <a:ext cx="1604094" cy="15773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2770 человек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 до 18 лет</a:t>
            </a:r>
          </a:p>
          <a:p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программ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технического профиля 124  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66" y="1905971"/>
            <a:ext cx="438917" cy="438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41" y="1913338"/>
            <a:ext cx="438917" cy="438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10" y="1674194"/>
            <a:ext cx="332688" cy="3326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233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18" y="283335"/>
            <a:ext cx="7295881" cy="7724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2567035" y="473367"/>
            <a:ext cx="652962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профориентация 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1" y="358575"/>
            <a:ext cx="952998" cy="952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439" y="2402728"/>
            <a:ext cx="1863614" cy="2529519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6816" y="2448816"/>
            <a:ext cx="1634232" cy="131885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r="8733"/>
          <a:stretch>
            <a:fillRect/>
          </a:stretch>
        </p:blipFill>
        <p:spPr>
          <a:xfrm>
            <a:off x="3714387" y="3097355"/>
            <a:ext cx="1686297" cy="1329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138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1" y="560076"/>
            <a:ext cx="2738866" cy="154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17" y="463285"/>
            <a:ext cx="2771990" cy="155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1" y="3031392"/>
            <a:ext cx="2738866" cy="154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16" y="2936468"/>
            <a:ext cx="2907620" cy="1635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96" y="835076"/>
            <a:ext cx="2037551" cy="3622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06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273" t="27458" r="19113" b="6493"/>
          <a:stretch/>
        </p:blipFill>
        <p:spPr>
          <a:xfrm>
            <a:off x="905519" y="823415"/>
            <a:ext cx="7159838" cy="42482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01927" y="45949"/>
            <a:ext cx="6967022" cy="777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797"/>
            <a:r>
              <a:rPr lang="ru-RU" sz="1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профессиональных компетенций школьниками</a:t>
            </a:r>
          </a:p>
          <a:p>
            <a:pPr algn="ctr" defTabSz="342797"/>
            <a:r>
              <a:rPr lang="ru-RU" sz="1800" dirty="0"/>
              <a:t>Проект «Профессиональное обучение без границ»</a:t>
            </a:r>
          </a:p>
          <a:p>
            <a:pPr algn="ctr" defTabSz="342797"/>
            <a:endParaRPr lang="ru-RU" sz="1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35" t="13405" r="19985" b="21569"/>
          <a:stretch/>
        </p:blipFill>
        <p:spPr>
          <a:xfrm>
            <a:off x="711188" y="539880"/>
            <a:ext cx="7134396" cy="42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81" y="589346"/>
            <a:ext cx="3094454" cy="4373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" y="2098398"/>
            <a:ext cx="3940837" cy="2863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964" y="589346"/>
            <a:ext cx="538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97"/>
            <a:r>
              <a:rPr lang="ru-RU" sz="300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: Демонстрационный экзамен и свидетельство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8236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</TotalTime>
  <Words>1164</Words>
  <Application>Microsoft Office PowerPoint</Application>
  <PresentationFormat>Экран (16:9)</PresentationFormat>
  <Paragraphs>231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Circe-Bold</vt:lpstr>
      <vt:lpstr>Corbel</vt:lpstr>
      <vt:lpstr>Times New Roman</vt:lpstr>
      <vt:lpstr>Wingdings</vt:lpstr>
      <vt:lpstr>Тема Office</vt:lpstr>
      <vt:lpstr>Презентация PowerPoint</vt:lpstr>
      <vt:lpstr>Мировые тренды, влияющие на сферу профессионального образования и подготовки</vt:lpstr>
      <vt:lpstr>Презентация PowerPoint</vt:lpstr>
      <vt:lpstr>Рейтинг ГБПОУ КС №54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проблемы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Ирина</cp:lastModifiedBy>
  <cp:revision>319</cp:revision>
  <cp:lastPrinted>2018-06-01T10:48:56Z</cp:lastPrinted>
  <dcterms:created xsi:type="dcterms:W3CDTF">2017-11-21T13:37:44Z</dcterms:created>
  <dcterms:modified xsi:type="dcterms:W3CDTF">2018-10-18T15:07:21Z</dcterms:modified>
</cp:coreProperties>
</file>